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9" r:id="rId4"/>
    <p:sldId id="265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embeddedFontLst>
    <p:embeddedFont>
      <p:font typeface="나눔고딕" pitchFamily="50" charset="-127"/>
      <p:regular r:id="rId13"/>
      <p:bold r:id="rId14"/>
    </p:embeddedFont>
    <p:embeddedFont>
      <p:font typeface="나눔손글씨 펜" pitchFamily="66" charset="-127"/>
      <p:regular r:id="rId15"/>
    </p:embeddedFont>
    <p:embeddedFont>
      <p:font typeface="맑은 고딕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D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2" autoAdjust="0"/>
    <p:restoredTop sz="94660"/>
  </p:normalViewPr>
  <p:slideViewPr>
    <p:cSldViewPr>
      <p:cViewPr>
        <p:scale>
          <a:sx n="100" d="100"/>
          <a:sy n="100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package" Target="../embeddings/Microsoft_Office_Excel_____2.xlsx"/><Relationship Id="rId4" Type="http://schemas.openxmlformats.org/officeDocument/2006/relationships/image" Target="../media/image2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5184614092478785E-2"/>
          <c:y val="0.12879903489103256"/>
          <c:w val="0.75187825824275489"/>
          <c:h val="0.7549916138342515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계열1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항목1</c:v>
                </c:pt>
                <c:pt idx="1">
                  <c:v>항목2</c:v>
                </c:pt>
                <c:pt idx="2">
                  <c:v>항목3</c:v>
                </c:pt>
                <c:pt idx="3">
                  <c:v>항목4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항목1</c:v>
                </c:pt>
                <c:pt idx="1">
                  <c:v>항목2</c:v>
                </c:pt>
                <c:pt idx="2">
                  <c:v>항목3</c:v>
                </c:pt>
                <c:pt idx="3">
                  <c:v>항목4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5875">
              <a:noFill/>
            </a:ln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항목1</c:v>
                </c:pt>
                <c:pt idx="1">
                  <c:v>항목2</c:v>
                </c:pt>
                <c:pt idx="2">
                  <c:v>항목3</c:v>
                </c:pt>
                <c:pt idx="3">
                  <c:v>항목4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gapWidth val="109"/>
        <c:overlap val="100"/>
        <c:axId val="93193344"/>
        <c:axId val="93194880"/>
      </c:barChart>
      <c:catAx>
        <c:axId val="93193344"/>
        <c:scaling>
          <c:orientation val="minMax"/>
        </c:scaling>
        <c:axPos val="b"/>
        <c:majorTickMark val="none"/>
        <c:tickLblPos val="nextTo"/>
        <c:spPr>
          <a:noFill/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500" b="0" i="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pPr>
            <a:endParaRPr lang="ko-KR"/>
          </a:p>
        </c:txPr>
        <c:crossAx val="93194880"/>
        <c:crosses val="autoZero"/>
        <c:auto val="1"/>
        <c:lblAlgn val="ctr"/>
        <c:lblOffset val="100"/>
      </c:catAx>
      <c:valAx>
        <c:axId val="93194880"/>
        <c:scaling>
          <c:orientation val="minMax"/>
        </c:scaling>
        <c:axPos val="l"/>
        <c:majorGridlines>
          <c:spPr>
            <a:ln w="12700" cap="flat">
              <a:solidFill>
                <a:prstClr val="black">
                  <a:lumMod val="50000"/>
                  <a:lumOff val="50000"/>
                  <a:alpha val="50000"/>
                </a:prstClr>
              </a:solidFill>
              <a:prstDash val="sysDot"/>
            </a:ln>
          </c:spPr>
        </c:majorGridlines>
        <c:numFmt formatCode="General" sourceLinked="1"/>
        <c:tickLblPos val="nextTo"/>
        <c:spPr>
          <a:noFill/>
          <a:ln w="22225">
            <a:noFill/>
          </a:ln>
        </c:spPr>
        <c:txPr>
          <a:bodyPr/>
          <a:lstStyle/>
          <a:p>
            <a:pPr>
              <a:defRPr sz="15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 OTF" pitchFamily="66" charset="-127"/>
                <a:ea typeface="나눔손글씨 펜 OTF" pitchFamily="66" charset="-127"/>
              </a:defRPr>
            </a:pPr>
            <a:endParaRPr lang="ko-KR"/>
          </a:p>
        </c:txPr>
        <c:crossAx val="93193344"/>
        <c:crosses val="autoZero"/>
        <c:crossBetween val="between"/>
      </c:valAx>
      <c:spPr>
        <a:ln w="34925"/>
      </c:spPr>
    </c:plotArea>
    <c:legend>
      <c:legendPos val="r"/>
      <c:legendEntry>
        <c:idx val="0"/>
        <c:txPr>
          <a:bodyPr/>
          <a:lstStyle/>
          <a:p>
            <a:pPr>
              <a:defRPr sz="1500" b="0" i="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 sz="1500" b="0" i="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pPr>
            <a:endParaRPr lang="ko-KR"/>
          </a:p>
        </c:txPr>
      </c:legendEntry>
      <c:legendEntry>
        <c:idx val="2"/>
        <c:txPr>
          <a:bodyPr/>
          <a:lstStyle/>
          <a:p>
            <a:pPr>
              <a:defRPr sz="1500" b="0" i="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pPr>
            <a:endParaRPr lang="ko-KR"/>
          </a:p>
        </c:txPr>
      </c:legendEntry>
      <c:layout>
        <c:manualLayout>
          <c:xMode val="edge"/>
          <c:yMode val="edge"/>
          <c:x val="0.86204486916818557"/>
          <c:y val="9.0405666452028507E-2"/>
          <c:w val="0.12231009036219"/>
          <c:h val="0.27844266732283851"/>
        </c:manualLayout>
      </c:layout>
      <c:spPr>
        <a:noFill/>
      </c:spPr>
      <c:txPr>
        <a:bodyPr/>
        <a:lstStyle/>
        <a:p>
          <a:pPr>
            <a:defRPr sz="1500" b="0" i="0" baseline="0">
              <a:solidFill>
                <a:schemeClr val="tx2">
                  <a:lumMod val="75000"/>
                </a:schemeClr>
              </a:solidFill>
              <a:latin typeface="나눔손글씨 펜 OTF" pitchFamily="66" charset="-127"/>
              <a:ea typeface="나눔손글씨 펜 OTF" pitchFamily="66" charset="-127"/>
            </a:defRPr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9"/>
  <c:chart>
    <c:autoTitleDeleted val="1"/>
    <c:plotArea>
      <c:layout>
        <c:manualLayout>
          <c:layoutTarget val="inner"/>
          <c:xMode val="edge"/>
          <c:yMode val="edge"/>
          <c:x val="0.1598792662884205"/>
          <c:y val="0.11538928470313332"/>
          <c:w val="0.51755871314426116"/>
          <c:h val="0.726251742637914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  <a:effectLst>
              <a:outerShdw blurRad="50800" dist="63500" dir="2700000" algn="tl" rotWithShape="0">
                <a:prstClr val="black">
                  <a:alpha val="10000"/>
                </a:prstClr>
              </a:outerShdw>
            </a:effectLst>
          </c:spPr>
          <c:dPt>
            <c:idx val="0"/>
            <c:spPr>
              <a:blipFill dpi="0" rotWithShape="1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spPr>
              <a:blipFill dpi="0"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spPr>
              <a:blipFill dpi="0"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10000"/>
                  </a:prstClr>
                </a:outerShdw>
              </a:effectLst>
            </c:spPr>
          </c:dPt>
          <c:dPt>
            <c:idx val="3"/>
            <c:spPr>
              <a:blipFill dpi="0" rotWithShape="1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697170940138198"/>
                  <c:y val="-5.7203321494744323E-2"/>
                </c:manualLayout>
              </c:layout>
              <c:showPercent val="1"/>
            </c:dLbl>
            <c:dLbl>
              <c:idx val="1"/>
              <c:layout>
                <c:manualLayout>
                  <c:x val="0.12343009142023822"/>
                  <c:y val="-7.2253396576007684E-2"/>
                </c:manualLayout>
              </c:layout>
              <c:showPercent val="1"/>
            </c:dLbl>
            <c:dLbl>
              <c:idx val="2"/>
              <c:layout>
                <c:manualLayout>
                  <c:x val="9.0675429422274023E-2"/>
                  <c:y val="0.11727191602366763"/>
                </c:manualLayout>
              </c:layout>
              <c:showPercent val="1"/>
            </c:dLbl>
            <c:dLbl>
              <c:idx val="3"/>
              <c:layout>
                <c:manualLayout>
                  <c:x val="4.7005952084506572E-2"/>
                  <c:y val="0.14826197626786991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나눔손글씨 펜" pitchFamily="66" charset="-127"/>
                    <a:ea typeface="나눔손글씨 펜" pitchFamily="66" charset="-127"/>
                  </a:defRPr>
                </a:pPr>
                <a:endParaRPr lang="ko-KR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내용</c:v>
                </c:pt>
                <c:pt idx="1">
                  <c:v>내용</c:v>
                </c:pt>
                <c:pt idx="2">
                  <c:v>내용</c:v>
                </c:pt>
                <c:pt idx="3">
                  <c:v>내용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075010184053629"/>
          <c:y val="0.24294254043457544"/>
          <c:w val="0.11802440214178016"/>
          <c:h val="0.42947177409137782"/>
        </c:manualLayout>
      </c:layout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defRPr>
          </a:pPr>
          <a:endParaRPr lang="ko-KR"/>
        </a:p>
      </c:txPr>
    </c:legend>
    <c:plotVisOnly val="1"/>
  </c:chart>
  <c:txPr>
    <a:bodyPr/>
    <a:lstStyle/>
    <a:p>
      <a:pPr>
        <a:defRPr sz="1800" baseline="0">
          <a:latin typeface="나눔손글씨 펜 OTF" pitchFamily="66" charset="-127"/>
          <a:ea typeface="나눔손글씨 펜 OTF" pitchFamily="66" charset="-127"/>
        </a:defRPr>
      </a:pPr>
      <a:endParaRPr lang="ko-KR"/>
    </a:p>
  </c:txPr>
  <c:externalData r:id="rId5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2011-10-07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hn\바탕 화면\메모장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9150" y="478126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1200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200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이름</a:t>
            </a:r>
            <a:endParaRPr lang="en-US" altLang="ko-KR" sz="12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소속팀   </a:t>
            </a:r>
            <a:r>
              <a:rPr lang="ko-KR" altLang="en-US" sz="1200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소속팀</a:t>
            </a:r>
            <a:endParaRPr lang="en-US" altLang="ko-KR" sz="12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pc="-2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작성년월일</a:t>
            </a:r>
            <a:r>
              <a:rPr lang="en-US" altLang="ko-KR" sz="1200" b="1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1200" spc="-2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2011. 00. 00</a:t>
            </a:r>
            <a:endParaRPr lang="ko-KR" altLang="en-US" sz="12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문서의 제목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4968552" cy="85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문서의 개요</a:t>
            </a:r>
            <a:endParaRPr lang="en-US" altLang="ko-KR" sz="2200" b="0" spc="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감사합니다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9150" y="479715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작성자</a:t>
            </a:r>
            <a:r>
              <a:rPr lang="en-US" altLang="ko-KR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이름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b="1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소속팀   </a:t>
            </a: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소속팀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b="1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작성년월일</a:t>
            </a:r>
            <a:r>
              <a:rPr lang="en-US" altLang="ko-KR" b="1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r>
              <a:rPr lang="en-US" altLang="ko-KR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2011. 00. 00</a:t>
            </a:r>
            <a:endParaRPr lang="ko-KR" altLang="en-US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문서의 제목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4968552" cy="85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문서의 개요</a:t>
            </a:r>
            <a:endParaRPr lang="en-US" altLang="ko-KR" sz="2200" b="0" spc="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5698104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30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목차</a:t>
            </a:r>
            <a:endParaRPr lang="en-US" altLang="ko-KR" sz="30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62261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24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152" y="1893935"/>
            <a:ext cx="5698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676084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24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152" y="3503114"/>
            <a:ext cx="5698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5698104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30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목차</a:t>
            </a:r>
            <a:endParaRPr lang="en-US" altLang="ko-KR" sz="30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62261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24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152" y="1893935"/>
            <a:ext cx="5698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SzPct val="80000"/>
              <a:buBlip>
                <a:blip r:embed="rId3"/>
              </a:buBlip>
            </a:pP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  <a:buBlip>
                <a:blip r:embed="rId3"/>
              </a:buBlip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  <a:buBlip>
                <a:blip r:embed="rId3"/>
              </a:buBlip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676084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24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24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152" y="3503114"/>
            <a:ext cx="5698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SzPct val="80000"/>
              <a:buBlip>
                <a:blip r:embed="rId4"/>
              </a:buBlip>
            </a:pP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  <a:buBlip>
                <a:blip r:embed="rId4"/>
              </a:buBlip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  <a:buBlip>
                <a:blip r:embed="rId4"/>
              </a:buBlip>
            </a:pPr>
            <a:r>
              <a:rPr lang="en-US" altLang="ko-KR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b="0" spc="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b="0" spc="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18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15" y="2044155"/>
            <a:ext cx="6642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내용을 여기에 작성하세요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나눔손글씨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펜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16pt</a:t>
            </a:r>
          </a:p>
          <a:p>
            <a:pPr>
              <a:lnSpc>
                <a:spcPct val="110000"/>
              </a:lnSpc>
            </a:pP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글자 간격은 좁게 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0.2pt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를 권장합니다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줄간격은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1.1pt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를 권장합니다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360051"/>
            <a:ext cx="569810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3000" b="0" spc="-5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내용 제목</a:t>
            </a:r>
            <a:endParaRPr lang="en-US" altLang="ko-KR" sz="3000" b="0" spc="-5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hn\바탕 화면\메모장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8" name="직선 연결선 17"/>
          <p:cNvCxnSpPr/>
          <p:nvPr/>
        </p:nvCxnSpPr>
        <p:spPr>
          <a:xfrm flipV="1">
            <a:off x="2411760" y="3040385"/>
            <a:ext cx="936104" cy="28803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411760" y="3794585"/>
            <a:ext cx="122413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4139952" y="2320305"/>
            <a:ext cx="1080120" cy="36004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71600" y="49572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18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1600" y="1360051"/>
            <a:ext cx="569810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3000" b="0" spc="-5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도형 예시</a:t>
            </a:r>
            <a:endParaRPr lang="en-US" altLang="ko-KR" sz="3000" b="0" spc="-5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2339752" y="4120505"/>
            <a:ext cx="1008112" cy="57606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포스트잇_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6762" y="3247898"/>
            <a:ext cx="164782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262034" y="3487291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b="1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4139952" y="2824361"/>
            <a:ext cx="1224136" cy="21602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4355976" y="3804066"/>
            <a:ext cx="122413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4139952" y="4559377"/>
            <a:ext cx="1080120" cy="36004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4139952" y="5063433"/>
            <a:ext cx="1224136" cy="21602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V="1">
            <a:off x="5796136" y="2176289"/>
            <a:ext cx="1008112" cy="216024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5796136" y="2392313"/>
            <a:ext cx="1008112" cy="36004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5796136" y="2923665"/>
            <a:ext cx="1008112" cy="36004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V="1">
            <a:off x="5802960" y="4408537"/>
            <a:ext cx="1008112" cy="216024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5802960" y="4624561"/>
            <a:ext cx="1008112" cy="36004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5802960" y="5155913"/>
            <a:ext cx="1008112" cy="36004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5740" y="2390512"/>
            <a:ext cx="11525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72433" y="3459387"/>
            <a:ext cx="11525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15256" y="4595571"/>
            <a:ext cx="11525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275856" y="2473846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2558" y="3565888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5381" y="4688424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7" name="그림 26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99218" y="2185409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000628" y="2123331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9" name="그림 28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23021" y="2799779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024431" y="2737701"/>
            <a:ext cx="982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 OTF" pitchFamily="66" charset="-127"/>
              <a:ea typeface="나눔손글씨 펜 OTF" pitchFamily="66" charset="-127"/>
            </a:endParaRPr>
          </a:p>
        </p:txBody>
      </p:sp>
      <p:pic>
        <p:nvPicPr>
          <p:cNvPr id="37" name="그림 36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10191" y="3585766"/>
            <a:ext cx="1647825" cy="4571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10191" y="3547497"/>
            <a:ext cx="1571635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9" name="그림 38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4450" y="4438087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4879182" y="4395059"/>
            <a:ext cx="1285884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1" name="그림 40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6824" y="5052457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5048234" y="4990379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6" name="그림 15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4" y="1994911"/>
            <a:ext cx="16478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6643703" y="1950740"/>
            <a:ext cx="1414448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5" name="그림 24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7015" y="2494977"/>
            <a:ext cx="1647825" cy="4571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43702" y="2450806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 OTF" pitchFamily="66" charset="-127"/>
              <a:ea typeface="나눔손글씨 펜 OTF" pitchFamily="66" charset="-127"/>
            </a:endParaRPr>
          </a:p>
        </p:txBody>
      </p:sp>
      <p:pic>
        <p:nvPicPr>
          <p:cNvPr id="31" name="그림 30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4" y="3009331"/>
            <a:ext cx="1647825" cy="4571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72264" y="2965160"/>
            <a:ext cx="1571635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3" name="그림 42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16726" y="4223777"/>
            <a:ext cx="1647825" cy="4571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88165" y="4179606"/>
            <a:ext cx="1414448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5" name="그림 44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21477" y="4723843"/>
            <a:ext cx="1647825" cy="45719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88164" y="4679672"/>
            <a:ext cx="1428760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54" name="그림 53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19901" y="5295347"/>
            <a:ext cx="1647825" cy="45719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686588" y="5251176"/>
            <a:ext cx="1428760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Documents and Settings\nhn\바탕 화면\메모장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49572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18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360051"/>
            <a:ext cx="56981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3000" b="0" spc="-5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도형 예시</a:t>
            </a:r>
            <a:endParaRPr lang="en-US" altLang="ko-KR" sz="3000" b="0" spc="-5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 rot="5400000">
            <a:off x="3385964" y="3717032"/>
            <a:ext cx="2304256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347864" y="3760465"/>
            <a:ext cx="273630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포스트잇_1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48112" y="3148980"/>
            <a:ext cx="1247775" cy="1238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0780" y="3317007"/>
            <a:ext cx="982793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3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2123728" y="2852936"/>
            <a:ext cx="1152128" cy="936104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2195736" y="3789040"/>
            <a:ext cx="1080120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rot="5400000">
            <a:off x="5990444" y="2874652"/>
            <a:ext cx="907529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rot="16200000" flipV="1">
            <a:off x="5997874" y="3774754"/>
            <a:ext cx="892671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14184" y="4295825"/>
            <a:ext cx="713953" cy="7139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44991" y="4356338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5" name="그림 24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07915" y="2489498"/>
            <a:ext cx="713953" cy="7139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38722" y="2550011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9" name="그림 28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3754" y="4305350"/>
            <a:ext cx="713953" cy="7139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44561" y="4365863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1" name="그림 30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7485" y="2499023"/>
            <a:ext cx="713953" cy="7139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38292" y="2559536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3707904" y="2060848"/>
            <a:ext cx="792088" cy="50405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rot="10800000" flipV="1">
            <a:off x="4572000" y="2060848"/>
            <a:ext cx="792088" cy="50405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3707904" y="5013175"/>
            <a:ext cx="792088" cy="576065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10800000">
            <a:off x="4572000" y="5013177"/>
            <a:ext cx="792088" cy="576064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포스트잇_1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30427" y="4598293"/>
            <a:ext cx="800100" cy="800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4036" y="4698841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3" name="그림 32" descr="포스트잇_1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73041" y="5225802"/>
            <a:ext cx="713953" cy="71395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2898" y="5286315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5" name="그림 34" descr="포스트잇_1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92061" y="5235327"/>
            <a:ext cx="713953" cy="7139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22868" y="5295840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9" name="그림 18" descr="포스트잇_13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135760" y="2169071"/>
            <a:ext cx="800100" cy="800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9369" y="2269619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7" name="그림 36" descr="포스트잇_1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73041" y="1769418"/>
            <a:ext cx="713953" cy="7139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22898" y="1829931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9" name="그림 38" descr="포스트잇_1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92061" y="1759893"/>
            <a:ext cx="713953" cy="713953"/>
          </a:xfrm>
          <a:prstGeom prst="rect">
            <a:avLst/>
          </a:prstGeom>
        </p:spPr>
      </p:pic>
      <p:cxnSp>
        <p:nvCxnSpPr>
          <p:cNvPr id="71" name="직선 연결선 70"/>
          <p:cNvCxnSpPr/>
          <p:nvPr/>
        </p:nvCxnSpPr>
        <p:spPr>
          <a:xfrm>
            <a:off x="2123728" y="3760465"/>
            <a:ext cx="936104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22868" y="1820406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1" name="그림 20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25799" y="3403154"/>
            <a:ext cx="713953" cy="713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56606" y="3463667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3" name="그림 12" descr="포스트잇_1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824758" y="3368055"/>
            <a:ext cx="800100" cy="8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8367" y="3468603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6137126" y="3760465"/>
            <a:ext cx="936104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포스트잇_13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532487" y="3364632"/>
            <a:ext cx="800100" cy="800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6096" y="3465180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7" name="그림 26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8950" y="3412679"/>
            <a:ext cx="713953" cy="7139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69757" y="3473192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내용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hn\바탕 화면\메모장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49572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18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360051"/>
            <a:ext cx="56981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3000" b="0" spc="-5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차트 예시</a:t>
            </a:r>
            <a:endParaRPr lang="en-US" altLang="ko-KR" sz="3000" b="0" spc="-5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graphicFrame>
        <p:nvGraphicFramePr>
          <p:cNvPr id="48" name="차트 47"/>
          <p:cNvGraphicFramePr/>
          <p:nvPr/>
        </p:nvGraphicFramePr>
        <p:xfrm>
          <a:off x="1187624" y="1916832"/>
          <a:ext cx="68409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nhn\바탕 화면\메모장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49572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꼭지 제목</a:t>
            </a:r>
            <a:endParaRPr lang="en-US" altLang="ko-KR" sz="18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360051"/>
            <a:ext cx="56981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3000" b="0" spc="-5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차트 예시</a:t>
            </a:r>
            <a:endParaRPr lang="en-US" altLang="ko-KR" sz="3000" b="0" spc="-5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1331640" y="1700808"/>
          <a:ext cx="62646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194</Words>
  <Application>Microsoft Office PowerPoint</Application>
  <PresentationFormat>화면 슬라이드 쇼(4:3)</PresentationFormat>
  <Paragraphs>92</Paragraphs>
  <Slides>10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Arial</vt:lpstr>
      <vt:lpstr>나눔고딕</vt:lpstr>
      <vt:lpstr>나눔손글씨 펜</vt:lpstr>
      <vt:lpstr>나눔손글씨 펜 OTF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nhn</cp:lastModifiedBy>
  <cp:revision>2</cp:revision>
  <dcterms:created xsi:type="dcterms:W3CDTF">2011-09-02T09:01:33Z</dcterms:created>
  <dcterms:modified xsi:type="dcterms:W3CDTF">2011-10-07T05:20:16Z</dcterms:modified>
</cp:coreProperties>
</file>