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70" r:id="rId3"/>
    <p:sldId id="259" r:id="rId4"/>
    <p:sldId id="262" r:id="rId5"/>
    <p:sldId id="261" r:id="rId6"/>
    <p:sldId id="267" r:id="rId7"/>
    <p:sldId id="272" r:id="rId8"/>
    <p:sldId id="263" r:id="rId9"/>
    <p:sldId id="264" r:id="rId10"/>
    <p:sldId id="268" r:id="rId11"/>
    <p:sldId id="271" r:id="rId12"/>
    <p:sldId id="269" r:id="rId13"/>
  </p:sldIdLst>
  <p:sldSz cx="9144000" cy="6858000" type="screen4x3"/>
  <p:notesSz cx="6805613" cy="9939338"/>
  <p:embeddedFontLst>
    <p:embeddedFont>
      <p:font typeface="나눔고딕" pitchFamily="50" charset="-127"/>
      <p:regular r:id="rId14"/>
      <p:bold r:id="rId15"/>
    </p:embeddedFont>
    <p:embeddedFont>
      <p:font typeface="맑은 고딕" pitchFamily="50" charset="-127"/>
      <p:regular r:id="rId16"/>
      <p:bold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059"/>
    <a:srgbClr val="D1AD9F"/>
    <a:srgbClr val="5C608A"/>
    <a:srgbClr val="4F9DB9"/>
    <a:srgbClr val="346880"/>
    <a:srgbClr val="37708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80" autoAdjust="0"/>
    <p:restoredTop sz="94617" autoAdjust="0"/>
  </p:normalViewPr>
  <p:slideViewPr>
    <p:cSldViewPr>
      <p:cViewPr>
        <p:scale>
          <a:sx n="100" d="100"/>
          <a:sy n="100" d="100"/>
        </p:scale>
        <p:origin x="-182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package" Target="../embeddings/Microsoft_Office_Excel_____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___2.xlsx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 w="6350"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내용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</c:v>
                </c:pt>
                <c:pt idx="1">
                  <c:v>5.5</c:v>
                </c:pt>
                <c:pt idx="2">
                  <c:v>3.5</c:v>
                </c:pt>
                <c:pt idx="3">
                  <c:v>6.8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 w="6350">
              <a:noFill/>
            </a:ln>
          </c:spPr>
          <c:cat>
            <c:strRef>
              <c:f>Sheet1!$A$2:$A$5</c:f>
              <c:strCache>
                <c:ptCount val="4"/>
                <c:pt idx="0">
                  <c:v>내용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6.4</c:v>
                </c:pt>
                <c:pt idx="1">
                  <c:v>9</c:v>
                </c:pt>
                <c:pt idx="2">
                  <c:v>6.5</c:v>
                </c:pt>
                <c:pt idx="3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 w="6350">
              <a:noFill/>
            </a:ln>
          </c:spPr>
          <c:cat>
            <c:strRef>
              <c:f>Sheet1!$A$2:$A$5</c:f>
              <c:strCache>
                <c:ptCount val="4"/>
                <c:pt idx="0">
                  <c:v>내용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3.4</c:v>
                </c:pt>
                <c:pt idx="1">
                  <c:v>4.5999999999999996</c:v>
                </c:pt>
                <c:pt idx="2">
                  <c:v>7.8</c:v>
                </c:pt>
                <c:pt idx="3">
                  <c:v>10</c:v>
                </c:pt>
              </c:numCache>
            </c:numRef>
          </c:val>
        </c:ser>
        <c:gapWidth val="132"/>
        <c:axId val="76659712"/>
        <c:axId val="77992704"/>
      </c:barChart>
      <c:catAx>
        <c:axId val="76659712"/>
        <c:scaling>
          <c:orientation val="minMax"/>
        </c:scaling>
        <c:axPos val="b"/>
        <c:maj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800" b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pPr>
            <a:endParaRPr lang="ko-KR"/>
          </a:p>
        </c:txPr>
        <c:crossAx val="77992704"/>
        <c:crosses val="autoZero"/>
        <c:auto val="1"/>
        <c:lblAlgn val="ctr"/>
        <c:lblOffset val="100"/>
      </c:catAx>
      <c:valAx>
        <c:axId val="77992704"/>
        <c:scaling>
          <c:orientation val="minMax"/>
        </c:scaling>
        <c:axPos val="l"/>
        <c:majorGridlines>
          <c:spPr>
            <a:ln w="6350"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sz="800" b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pPr>
            <a:endParaRPr lang="ko-KR"/>
          </a:p>
        </c:txPr>
        <c:crossAx val="76659712"/>
        <c:crosses val="autoZero"/>
        <c:crossBetween val="between"/>
      </c:valAx>
      <c:spPr>
        <a:noFill/>
        <a:ln w="3175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800"/>
      </a:pPr>
      <a:endParaRPr lang="ko-KR"/>
    </a:p>
  </c:txPr>
  <c:externalData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/>
      <c:radarChart>
        <c:radarStyle val="filled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/>
              <a:srcRect/>
              <a:stretch>
                <a:fillRect/>
              </a:stretch>
            </a:blipFill>
          </c:spPr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38</c:v>
                </c:pt>
                <c:pt idx="1">
                  <c:v>20</c:v>
                </c:pt>
                <c:pt idx="2">
                  <c:v>28</c:v>
                </c:pt>
                <c:pt idx="3">
                  <c:v>30</c:v>
                </c:pt>
                <c:pt idx="4">
                  <c:v>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alphaModFix amt="80000"/>
              </a:blip>
              <a:srcRect/>
              <a:stretch>
                <a:fillRect/>
              </a:stretch>
            </a:blipFill>
          </c:spPr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18</c:v>
                </c:pt>
                <c:pt idx="1">
                  <c:v>27</c:v>
                </c:pt>
                <c:pt idx="2">
                  <c:v>12</c:v>
                </c:pt>
                <c:pt idx="3">
                  <c:v>22</c:v>
                </c:pt>
                <c:pt idx="4">
                  <c:v>37</c:v>
                </c:pt>
              </c:numCache>
            </c:numRef>
          </c:val>
        </c:ser>
        <c:axId val="95112576"/>
        <c:axId val="95114368"/>
      </c:radarChart>
      <c:catAx>
        <c:axId val="95112576"/>
        <c:scaling>
          <c:orientation val="minMax"/>
        </c:scaling>
        <c:axPos val="b"/>
        <c:majorGridlines/>
        <c:numFmt formatCode="yyyy/mm/dd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95114368"/>
        <c:crosses val="autoZero"/>
        <c:auto val="1"/>
        <c:lblAlgn val="ctr"/>
        <c:lblOffset val="100"/>
      </c:catAx>
      <c:valAx>
        <c:axId val="95114368"/>
        <c:scaling>
          <c:orientation val="minMax"/>
        </c:scaling>
        <c:axPos val="l"/>
        <c:majorGridlines>
          <c:spPr>
            <a:ln w="3175"/>
          </c:spPr>
        </c:majorGridlines>
        <c:numFmt formatCode="General" sourceLinked="1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95112576"/>
        <c:crosses val="autoZero"/>
        <c:crossBetween val="between"/>
      </c:valAx>
      <c:spPr>
        <a:ln w="3175"/>
      </c:spPr>
    </c:plotArea>
    <c:legend>
      <c:legendPos val="r"/>
      <c:layout>
        <c:manualLayout>
          <c:xMode val="edge"/>
          <c:yMode val="edge"/>
          <c:x val="0.38701779734224762"/>
          <c:y val="0.90501183648161565"/>
          <c:w val="0.16126085196882892"/>
          <c:h val="4.3027529039607354E-2"/>
        </c:manualLayout>
      </c:layout>
      <c:txPr>
        <a:bodyPr/>
        <a:lstStyle/>
        <a:p>
          <a:pPr>
            <a:defRPr sz="8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ko-KR"/>
        </a:p>
      </c:txPr>
    </c:legend>
    <c:plotVisOnly val="1"/>
  </c:chart>
  <c:txPr>
    <a:bodyPr/>
    <a:lstStyle/>
    <a:p>
      <a:pPr>
        <a:defRPr sz="700">
          <a:latin typeface="나눔고딕" pitchFamily="50" charset="-127"/>
          <a:ea typeface="나눔고딕" pitchFamily="50" charset="-127"/>
        </a:defRPr>
      </a:pPr>
      <a:endParaRPr lang="ko-KR"/>
    </a:p>
  </c:txPr>
  <c:externalData r:id="rId3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E17A43-0826-4B62-AEA5-B5EF91433D0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6D4F703-5384-40EE-81B0-4786E66F7767}">
      <dgm:prSet phldrT="[텍스트]" custT="1"/>
      <dgm:spPr>
        <a:blipFill dpi="0" rotWithShape="0">
          <a:blip xmlns:r="http://schemas.openxmlformats.org/officeDocument/2006/relationships" r:embed="rId1">
            <a:alphaModFix amt="80000"/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pPr latinLnBrk="1"/>
          <a:r>
            <a:rPr lang="ko-KR" alt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rPr>
            <a:t>내용</a:t>
          </a:r>
          <a:endParaRPr lang="ko-KR" alt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나눔고딕" pitchFamily="50" charset="-127"/>
            <a:ea typeface="나눔고딕" pitchFamily="50" charset="-127"/>
          </a:endParaRPr>
        </a:p>
      </dgm:t>
    </dgm:pt>
    <dgm:pt modelId="{F3E849C6-D1A6-43C6-8234-9B4EC8BA8BCB}" type="parTrans" cxnId="{8AF4E766-49DF-42F3-8CE3-9960F0CACCE4}">
      <dgm:prSet/>
      <dgm:spPr/>
      <dgm:t>
        <a:bodyPr/>
        <a:lstStyle/>
        <a:p>
          <a:pPr latinLnBrk="1"/>
          <a:endParaRPr lang="ko-KR" altLang="en-US" sz="1200" b="1">
            <a:solidFill>
              <a:schemeClr val="tx1">
                <a:lumMod val="75000"/>
                <a:lumOff val="25000"/>
              </a:schemeClr>
            </a:solidFill>
            <a:latin typeface="나눔고딕" pitchFamily="50" charset="-127"/>
            <a:ea typeface="나눔고딕" pitchFamily="50" charset="-127"/>
          </a:endParaRPr>
        </a:p>
      </dgm:t>
    </dgm:pt>
    <dgm:pt modelId="{64A05A17-919C-475B-A8B9-E7A84E328FBC}" type="sibTrans" cxnId="{8AF4E766-49DF-42F3-8CE3-9960F0CACCE4}">
      <dgm:prSet/>
      <dgm:spPr/>
      <dgm:t>
        <a:bodyPr/>
        <a:lstStyle/>
        <a:p>
          <a:pPr latinLnBrk="1"/>
          <a:endParaRPr lang="ko-KR" altLang="en-US" sz="1200" b="1">
            <a:solidFill>
              <a:schemeClr val="tx1">
                <a:lumMod val="75000"/>
                <a:lumOff val="25000"/>
              </a:schemeClr>
            </a:solidFill>
            <a:latin typeface="나눔고딕" pitchFamily="50" charset="-127"/>
            <a:ea typeface="나눔고딕" pitchFamily="50" charset="-127"/>
          </a:endParaRPr>
        </a:p>
      </dgm:t>
    </dgm:pt>
    <dgm:pt modelId="{AEC9B471-EB0D-40F2-A7DE-4640A10BCA9A}">
      <dgm:prSet phldrT="[텍스트]" custT="1"/>
      <dgm:spPr>
        <a:blipFill dpi="0" rotWithShape="0">
          <a:blip xmlns:r="http://schemas.openxmlformats.org/officeDocument/2006/relationships" r:embed="rId2">
            <a:alphaModFix amt="80000"/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pPr latinLnBrk="1"/>
          <a:r>
            <a:rPr lang="ko-KR" alt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rPr>
            <a:t>내용</a:t>
          </a:r>
          <a:endParaRPr lang="ko-KR" alt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나눔고딕" pitchFamily="50" charset="-127"/>
            <a:ea typeface="나눔고딕" pitchFamily="50" charset="-127"/>
          </a:endParaRPr>
        </a:p>
      </dgm:t>
    </dgm:pt>
    <dgm:pt modelId="{56DC6128-252B-4745-BC09-0787A6D5C0D3}" type="parTrans" cxnId="{23704B7D-0B64-4DBC-9C06-30BDC29973B8}">
      <dgm:prSet/>
      <dgm:spPr/>
      <dgm:t>
        <a:bodyPr/>
        <a:lstStyle/>
        <a:p>
          <a:pPr latinLnBrk="1"/>
          <a:endParaRPr lang="ko-KR" altLang="en-US" sz="1200" b="1">
            <a:solidFill>
              <a:schemeClr val="tx1">
                <a:lumMod val="75000"/>
                <a:lumOff val="25000"/>
              </a:schemeClr>
            </a:solidFill>
            <a:latin typeface="나눔고딕" pitchFamily="50" charset="-127"/>
            <a:ea typeface="나눔고딕" pitchFamily="50" charset="-127"/>
          </a:endParaRPr>
        </a:p>
      </dgm:t>
    </dgm:pt>
    <dgm:pt modelId="{400D9EF2-8AB0-4EED-A7CC-8B9A8694BD8E}" type="sibTrans" cxnId="{23704B7D-0B64-4DBC-9C06-30BDC29973B8}">
      <dgm:prSet/>
      <dgm:spPr/>
      <dgm:t>
        <a:bodyPr/>
        <a:lstStyle/>
        <a:p>
          <a:pPr latinLnBrk="1"/>
          <a:endParaRPr lang="ko-KR" altLang="en-US" sz="1200" b="1">
            <a:solidFill>
              <a:schemeClr val="tx1">
                <a:lumMod val="75000"/>
                <a:lumOff val="25000"/>
              </a:schemeClr>
            </a:solidFill>
            <a:latin typeface="나눔고딕" pitchFamily="50" charset="-127"/>
            <a:ea typeface="나눔고딕" pitchFamily="50" charset="-127"/>
          </a:endParaRPr>
        </a:p>
      </dgm:t>
    </dgm:pt>
    <dgm:pt modelId="{AFCC03D9-A719-4C34-83A8-BE8C643296CD}">
      <dgm:prSet phldrT="[텍스트]" custT="1"/>
      <dgm:spPr>
        <a:blipFill dpi="0" rotWithShape="0">
          <a:blip xmlns:r="http://schemas.openxmlformats.org/officeDocument/2006/relationships" r:embed="rId3">
            <a:alphaModFix amt="80000"/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pPr latinLnBrk="1"/>
          <a:r>
            <a:rPr lang="ko-KR" alt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rPr>
            <a:t>내용</a:t>
          </a:r>
          <a:endParaRPr lang="ko-KR" alt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나눔고딕" pitchFamily="50" charset="-127"/>
            <a:ea typeface="나눔고딕" pitchFamily="50" charset="-127"/>
          </a:endParaRPr>
        </a:p>
      </dgm:t>
    </dgm:pt>
    <dgm:pt modelId="{28501658-2A4B-4392-9C1B-492E9762EE61}" type="parTrans" cxnId="{B3AEC634-096A-4B35-8C43-D49A0898A7CE}">
      <dgm:prSet/>
      <dgm:spPr/>
      <dgm:t>
        <a:bodyPr/>
        <a:lstStyle/>
        <a:p>
          <a:pPr latinLnBrk="1"/>
          <a:endParaRPr lang="ko-KR" altLang="en-US" sz="1200" b="1">
            <a:solidFill>
              <a:schemeClr val="tx1">
                <a:lumMod val="75000"/>
                <a:lumOff val="25000"/>
              </a:schemeClr>
            </a:solidFill>
            <a:latin typeface="나눔고딕" pitchFamily="50" charset="-127"/>
            <a:ea typeface="나눔고딕" pitchFamily="50" charset="-127"/>
          </a:endParaRPr>
        </a:p>
      </dgm:t>
    </dgm:pt>
    <dgm:pt modelId="{2EFDDE79-2E24-46AA-9A33-89998E184E6F}" type="sibTrans" cxnId="{B3AEC634-096A-4B35-8C43-D49A0898A7CE}">
      <dgm:prSet/>
      <dgm:spPr/>
      <dgm:t>
        <a:bodyPr/>
        <a:lstStyle/>
        <a:p>
          <a:pPr latinLnBrk="1"/>
          <a:endParaRPr lang="ko-KR" altLang="en-US" sz="1200" b="1">
            <a:solidFill>
              <a:schemeClr val="tx1">
                <a:lumMod val="75000"/>
                <a:lumOff val="25000"/>
              </a:schemeClr>
            </a:solidFill>
            <a:latin typeface="나눔고딕" pitchFamily="50" charset="-127"/>
            <a:ea typeface="나눔고딕" pitchFamily="50" charset="-127"/>
          </a:endParaRPr>
        </a:p>
      </dgm:t>
    </dgm:pt>
    <dgm:pt modelId="{7C28E9E1-635D-401A-A2AE-59F6CC0AA125}" type="pres">
      <dgm:prSet presAssocID="{4CE17A43-0826-4B62-AEA5-B5EF91433D0A}" presName="compositeShape" presStyleCnt="0">
        <dgm:presLayoutVars>
          <dgm:chMax val="7"/>
          <dgm:dir/>
          <dgm:resizeHandles val="exact"/>
        </dgm:presLayoutVars>
      </dgm:prSet>
      <dgm:spPr/>
    </dgm:pt>
    <dgm:pt modelId="{191E4294-2BE4-4CCA-8206-D74F19D27066}" type="pres">
      <dgm:prSet presAssocID="{F6D4F703-5384-40EE-81B0-4786E66F7767}" presName="circ1" presStyleLbl="venn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2D8EDC80-DB7A-46D9-9DE9-40BE03C88137}" type="pres">
      <dgm:prSet presAssocID="{F6D4F703-5384-40EE-81B0-4786E66F77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7332A4-641D-4855-8FB4-D945EE04675E}" type="pres">
      <dgm:prSet presAssocID="{AEC9B471-EB0D-40F2-A7DE-4640A10BCA9A}" presName="circ2" presStyleLbl="venn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BBF79845-9C78-4621-A170-2B9428707E9F}" type="pres">
      <dgm:prSet presAssocID="{AEC9B471-EB0D-40F2-A7DE-4640A10BCA9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A9F5618-5B76-4FB5-8094-1BC8DB4FD21F}" type="pres">
      <dgm:prSet presAssocID="{AFCC03D9-A719-4C34-83A8-BE8C643296CD}" presName="circ3" presStyleLbl="venn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75AA4360-98DC-479C-A112-0FE125D11079}" type="pres">
      <dgm:prSet presAssocID="{AFCC03D9-A719-4C34-83A8-BE8C643296C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AF4E766-49DF-42F3-8CE3-9960F0CACCE4}" srcId="{4CE17A43-0826-4B62-AEA5-B5EF91433D0A}" destId="{F6D4F703-5384-40EE-81B0-4786E66F7767}" srcOrd="0" destOrd="0" parTransId="{F3E849C6-D1A6-43C6-8234-9B4EC8BA8BCB}" sibTransId="{64A05A17-919C-475B-A8B9-E7A84E328FBC}"/>
    <dgm:cxn modelId="{91CA3E6E-18CE-4696-BA7F-2142143692B4}" type="presOf" srcId="{F6D4F703-5384-40EE-81B0-4786E66F7767}" destId="{191E4294-2BE4-4CCA-8206-D74F19D27066}" srcOrd="0" destOrd="0" presId="urn:microsoft.com/office/officeart/2005/8/layout/venn1"/>
    <dgm:cxn modelId="{23704B7D-0B64-4DBC-9C06-30BDC29973B8}" srcId="{4CE17A43-0826-4B62-AEA5-B5EF91433D0A}" destId="{AEC9B471-EB0D-40F2-A7DE-4640A10BCA9A}" srcOrd="1" destOrd="0" parTransId="{56DC6128-252B-4745-BC09-0787A6D5C0D3}" sibTransId="{400D9EF2-8AB0-4EED-A7CC-8B9A8694BD8E}"/>
    <dgm:cxn modelId="{3F5AB256-1F38-492D-9C9C-32EB48F31355}" type="presOf" srcId="{4CE17A43-0826-4B62-AEA5-B5EF91433D0A}" destId="{7C28E9E1-635D-401A-A2AE-59F6CC0AA125}" srcOrd="0" destOrd="0" presId="urn:microsoft.com/office/officeart/2005/8/layout/venn1"/>
    <dgm:cxn modelId="{C1FB5187-3218-4E02-873E-B5702F8CCA57}" type="presOf" srcId="{AEC9B471-EB0D-40F2-A7DE-4640A10BCA9A}" destId="{BBF79845-9C78-4621-A170-2B9428707E9F}" srcOrd="1" destOrd="0" presId="urn:microsoft.com/office/officeart/2005/8/layout/venn1"/>
    <dgm:cxn modelId="{B3AEC634-096A-4B35-8C43-D49A0898A7CE}" srcId="{4CE17A43-0826-4B62-AEA5-B5EF91433D0A}" destId="{AFCC03D9-A719-4C34-83A8-BE8C643296CD}" srcOrd="2" destOrd="0" parTransId="{28501658-2A4B-4392-9C1B-492E9762EE61}" sibTransId="{2EFDDE79-2E24-46AA-9A33-89998E184E6F}"/>
    <dgm:cxn modelId="{1E81248C-2118-432E-B5D3-AF1FAA353A28}" type="presOf" srcId="{AFCC03D9-A719-4C34-83A8-BE8C643296CD}" destId="{0A9F5618-5B76-4FB5-8094-1BC8DB4FD21F}" srcOrd="0" destOrd="0" presId="urn:microsoft.com/office/officeart/2005/8/layout/venn1"/>
    <dgm:cxn modelId="{3569E776-AF37-455D-9BD1-2BE3D5C6D479}" type="presOf" srcId="{AFCC03D9-A719-4C34-83A8-BE8C643296CD}" destId="{75AA4360-98DC-479C-A112-0FE125D11079}" srcOrd="1" destOrd="0" presId="urn:microsoft.com/office/officeart/2005/8/layout/venn1"/>
    <dgm:cxn modelId="{8C24071E-C897-440F-A609-BF2E015D6C8E}" type="presOf" srcId="{AEC9B471-EB0D-40F2-A7DE-4640A10BCA9A}" destId="{6C7332A4-641D-4855-8FB4-D945EE04675E}" srcOrd="0" destOrd="0" presId="urn:microsoft.com/office/officeart/2005/8/layout/venn1"/>
    <dgm:cxn modelId="{4219A150-9921-4915-9229-0025984D94C5}" type="presOf" srcId="{F6D4F703-5384-40EE-81B0-4786E66F7767}" destId="{2D8EDC80-DB7A-46D9-9DE9-40BE03C88137}" srcOrd="1" destOrd="0" presId="urn:microsoft.com/office/officeart/2005/8/layout/venn1"/>
    <dgm:cxn modelId="{E352F2EC-3D0C-4414-B314-54A84ED147C0}" type="presParOf" srcId="{7C28E9E1-635D-401A-A2AE-59F6CC0AA125}" destId="{191E4294-2BE4-4CCA-8206-D74F19D27066}" srcOrd="0" destOrd="0" presId="urn:microsoft.com/office/officeart/2005/8/layout/venn1"/>
    <dgm:cxn modelId="{E9CD1FAE-EE4D-4609-B261-63A5ED34DF43}" type="presParOf" srcId="{7C28E9E1-635D-401A-A2AE-59F6CC0AA125}" destId="{2D8EDC80-DB7A-46D9-9DE9-40BE03C88137}" srcOrd="1" destOrd="0" presId="urn:microsoft.com/office/officeart/2005/8/layout/venn1"/>
    <dgm:cxn modelId="{430CFCB0-B637-4D59-A358-B6E04AAD097E}" type="presParOf" srcId="{7C28E9E1-635D-401A-A2AE-59F6CC0AA125}" destId="{6C7332A4-641D-4855-8FB4-D945EE04675E}" srcOrd="2" destOrd="0" presId="urn:microsoft.com/office/officeart/2005/8/layout/venn1"/>
    <dgm:cxn modelId="{24032BA9-7C04-4C4C-B444-3024818FD0EC}" type="presParOf" srcId="{7C28E9E1-635D-401A-A2AE-59F6CC0AA125}" destId="{BBF79845-9C78-4621-A170-2B9428707E9F}" srcOrd="3" destOrd="0" presId="urn:microsoft.com/office/officeart/2005/8/layout/venn1"/>
    <dgm:cxn modelId="{C95C222B-DA9E-431C-982F-94992F6B75EF}" type="presParOf" srcId="{7C28E9E1-635D-401A-A2AE-59F6CC0AA125}" destId="{0A9F5618-5B76-4FB5-8094-1BC8DB4FD21F}" srcOrd="4" destOrd="0" presId="urn:microsoft.com/office/officeart/2005/8/layout/venn1"/>
    <dgm:cxn modelId="{536FD92A-D61E-4318-BAE0-E81F9FD349C4}" type="presParOf" srcId="{7C28E9E1-635D-401A-A2AE-59F6CC0AA125}" destId="{75AA4360-98DC-479C-A112-0FE125D11079}" srcOrd="5" destOrd="0" presId="urn:microsoft.com/office/officeart/2005/8/layout/ven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1E4294-2BE4-4CCA-8206-D74F19D27066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blipFill dpi="0" rotWithShape="0">
          <a:blip xmlns:r="http://schemas.openxmlformats.org/officeDocument/2006/relationships" r:embed="rId1">
            <a:alphaModFix amt="80000"/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rPr>
            <a:t>내용</a:t>
          </a:r>
          <a:endParaRPr lang="ko-KR" alt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나눔고딕" pitchFamily="50" charset="-127"/>
            <a:ea typeface="나눔고딕" pitchFamily="50" charset="-127"/>
          </a:endParaRPr>
        </a:p>
      </dsp:txBody>
      <dsp:txXfrm>
        <a:off x="2153920" y="477519"/>
        <a:ext cx="1788160" cy="1097280"/>
      </dsp:txXfrm>
    </dsp:sp>
    <dsp:sp modelId="{6C7332A4-641D-4855-8FB4-D945EE04675E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blipFill dpi="0" rotWithShape="0">
          <a:blip xmlns:r="http://schemas.openxmlformats.org/officeDocument/2006/relationships" r:embed="rId2">
            <a:alphaModFix amt="80000"/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rPr>
            <a:t>내용</a:t>
          </a:r>
          <a:endParaRPr lang="ko-KR" alt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나눔고딕" pitchFamily="50" charset="-127"/>
            <a:ea typeface="나눔고딕" pitchFamily="50" charset="-127"/>
          </a:endParaRPr>
        </a:p>
      </dsp:txBody>
      <dsp:txXfrm>
        <a:off x="3454400" y="2204720"/>
        <a:ext cx="1463040" cy="1341120"/>
      </dsp:txXfrm>
    </dsp:sp>
    <dsp:sp modelId="{0A9F5618-5B76-4FB5-8094-1BC8DB4FD21F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blipFill dpi="0" rotWithShape="0">
          <a:blip xmlns:r="http://schemas.openxmlformats.org/officeDocument/2006/relationships" r:embed="rId3">
            <a:alphaModFix amt="80000"/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rPr>
            <a:t>내용</a:t>
          </a:r>
          <a:endParaRPr lang="ko-KR" alt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나눔고딕" pitchFamily="50" charset="-127"/>
            <a:ea typeface="나눔고딕" pitchFamily="50" charset="-127"/>
          </a:endParaRPr>
        </a:p>
      </dsp:txBody>
      <dsp:txXfrm>
        <a:off x="1178560" y="22047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d16_패브릭_표지01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-2" y="0"/>
            <a:ext cx="7452322" cy="68616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229600" cy="1143000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4000" b="1" spc="-1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/>
          </a:bodyPr>
          <a:lstStyle>
            <a:lvl1pPr algn="l">
              <a:defRPr sz="2400" b="1" spc="-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323770" y="1628800"/>
            <a:ext cx="3312368" cy="36004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algn="l"/>
            <a:r>
              <a:rPr lang="ko-KR" altLang="en-US" sz="1400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 제목</a:t>
            </a:r>
            <a:endParaRPr lang="en-US" altLang="ko-KR" sz="1400" b="1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698D8404-51C6-4B08-BD89-F174425806F8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12</a:t>
            </a:r>
            <a:endParaRPr lang="ko-KR" altLang="en-US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698D8404-51C6-4B08-BD89-F174425806F8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12</a:t>
            </a:r>
            <a:endParaRPr lang="ko-KR" altLang="en-US" dirty="0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/>
          </a:bodyPr>
          <a:lstStyle>
            <a:lvl1pPr algn="l">
              <a:defRPr sz="2400" b="1" spc="-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부제목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323770" y="1628800"/>
            <a:ext cx="3312368" cy="36004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algn="l"/>
            <a:r>
              <a:rPr lang="ko-KR" altLang="en-US" sz="1400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 제목</a:t>
            </a:r>
            <a:endParaRPr lang="en-US" altLang="ko-KR" sz="1400" b="1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9156-D337-4AD4-B377-5FFD52A11C9C}" type="datetimeFigureOut">
              <a:rPr lang="ko-KR" altLang="en-US" smtClean="0"/>
              <a:pPr/>
              <a:t>2011-10-06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404-51C6-4B08-BD89-F174425806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d16_패브릭_표지0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-2" y="0"/>
            <a:ext cx="7452322" cy="68616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-2" y="0"/>
            <a:ext cx="7452322" cy="68616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698D8404-51C6-4B08-BD89-F174425806F8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12</a:t>
            </a:r>
            <a:endParaRPr lang="ko-KR" alt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698D8404-51C6-4B08-BD89-F174425806F8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12</a:t>
            </a:r>
            <a:endParaRPr lang="ko-KR" alt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d16_패브릭_표지01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4500" b="1" spc="-1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부제목 2"/>
          <p:cNvSpPr txBox="1">
            <a:spLocks/>
          </p:cNvSpPr>
          <p:nvPr userDrawn="1"/>
        </p:nvSpPr>
        <p:spPr>
          <a:xfrm>
            <a:off x="251520" y="6452092"/>
            <a:ext cx="3024336" cy="289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ko-KR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 smtClean="0">
              <a:solidFill>
                <a:schemeClr val="tx1">
                  <a:lumMod val="50000"/>
                  <a:lumOff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d16_패브릭_표지0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부제목 2"/>
          <p:cNvSpPr txBox="1">
            <a:spLocks/>
          </p:cNvSpPr>
          <p:nvPr userDrawn="1"/>
        </p:nvSpPr>
        <p:spPr>
          <a:xfrm>
            <a:off x="251520" y="6452092"/>
            <a:ext cx="3024336" cy="289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ko-KR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 smtClean="0">
              <a:solidFill>
                <a:schemeClr val="tx1">
                  <a:lumMod val="50000"/>
                  <a:lumOff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4500" b="1" spc="-1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-2" y="0"/>
            <a:ext cx="7452322" cy="68616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229600" cy="1143000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4000" b="1" spc="-1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28C9156-D337-4AD4-B377-5FFD52A11C9C}" type="datetimeFigureOut">
              <a:rPr lang="ko-KR" altLang="en-US" smtClean="0"/>
              <a:pPr/>
              <a:t>2011-10-06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698D8404-51C6-4B08-BD89-F174425806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2" r:id="rId2"/>
    <p:sldLayoutId id="2147483673" r:id="rId3"/>
    <p:sldLayoutId id="2147483683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4" r:id="rId10"/>
    <p:sldLayoutId id="2147483681" r:id="rId11"/>
    <p:sldLayoutId id="2147483682" r:id="rId12"/>
    <p:sldLayoutId id="214748364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d16_패브릭_표지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7772400" cy="1470025"/>
          </a:xfrm>
          <a:effectLst>
            <a:outerShdw blurRad="63500" dir="2700000" algn="tl" rotWithShape="0">
              <a:prstClr val="black">
                <a:alpha val="37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ct val="105000"/>
              </a:lnSpc>
            </a:pPr>
            <a:r>
              <a:rPr lang="ko-KR" altLang="en-US" sz="4500" b="1" spc="-15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문서의 제목</a:t>
            </a:r>
            <a:r>
              <a:rPr lang="en-US" altLang="ko-KR" sz="4500" b="1" spc="-15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/>
            </a:r>
            <a:br>
              <a:rPr lang="en-US" altLang="ko-KR" sz="4500" b="1" spc="-15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ko-KR" altLang="en-US" sz="4500" b="1" spc="-15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나눔고딕</a:t>
            </a:r>
            <a:r>
              <a:rPr lang="ko-KR" altLang="en-US" sz="4500" b="1" spc="-15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4500" b="1" spc="-15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B, 45pt</a:t>
            </a:r>
            <a:endParaRPr lang="ko-KR" altLang="en-US" sz="45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51520" y="6452092"/>
            <a:ext cx="3024336" cy="289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ko-KR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 smtClean="0">
              <a:solidFill>
                <a:schemeClr val="tx1">
                  <a:lumMod val="50000"/>
                  <a:lumOff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1520" y="4581128"/>
            <a:ext cx="2192288" cy="79208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1000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2011.00</a:t>
            </a:r>
          </a:p>
          <a:p>
            <a:pPr algn="l">
              <a:lnSpc>
                <a:spcPct val="150000"/>
              </a:lnSpc>
            </a:pPr>
            <a:r>
              <a:rPr lang="ko-KR" altLang="en-US" sz="1000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소속팀 </a:t>
            </a:r>
            <a:r>
              <a:rPr lang="en-US" altLang="ko-KR" sz="1000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sz="1000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상위부서</a:t>
            </a:r>
            <a:endParaRPr lang="ko-KR" altLang="en-US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000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작성자</a:t>
            </a:r>
            <a:endParaRPr lang="en-US" altLang="ko-KR" sz="1000" b="1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23770" y="1628800"/>
            <a:ext cx="3312368" cy="360040"/>
          </a:xfrm>
        </p:spPr>
        <p:txBody>
          <a:bodyPr>
            <a:normAutofit/>
          </a:bodyPr>
          <a:lstStyle/>
          <a:p>
            <a:pPr algn="l"/>
            <a:r>
              <a:rPr lang="ko-KR" altLang="en-US" sz="1400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차트 예시</a:t>
            </a:r>
            <a:endParaRPr lang="en-US" altLang="ko-KR" sz="1400" b="1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1008112" cy="576064"/>
          </a:xfrm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altLang="ko-KR" sz="24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4-1</a:t>
            </a:r>
            <a:endParaRPr lang="ko-KR" altLang="en-US" sz="24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259632" y="332656"/>
            <a:ext cx="5032690" cy="576064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차트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  <p:graphicFrame>
        <p:nvGraphicFramePr>
          <p:cNvPr id="11" name="차트 10"/>
          <p:cNvGraphicFramePr/>
          <p:nvPr/>
        </p:nvGraphicFramePr>
        <p:xfrm>
          <a:off x="1835696" y="1916832"/>
          <a:ext cx="7056784" cy="4704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D87073-B536-4BD0-AC8A-C4DE864BF7CE}" type="slidenum">
              <a:rPr lang="en-US" altLang="ko-KR" sz="8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10</a:t>
            </a:fld>
            <a:r>
              <a:rPr lang="en-US" altLang="ko-KR" sz="800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12</a:t>
            </a:r>
            <a:endParaRPr lang="en-US" altLang="ko-KR" sz="800" spc="-30" dirty="0">
              <a:solidFill>
                <a:schemeClr val="tx1">
                  <a:lumMod val="50000"/>
                  <a:lumOff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d16_패브릭_표지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7772400" cy="1470025"/>
          </a:xfrm>
          <a:effectLst>
            <a:outerShdw blurRad="63500" dir="2700000" algn="tl" rotWithShape="0">
              <a:prstClr val="black">
                <a:alpha val="37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ts val="5600"/>
              </a:lnSpc>
            </a:pPr>
            <a:r>
              <a:rPr lang="ko-KR" altLang="en-US" sz="45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감사합니다</a:t>
            </a:r>
            <a:r>
              <a:rPr lang="en-US" altLang="ko-KR" sz="45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45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51520" y="6452092"/>
            <a:ext cx="3024336" cy="289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ko-KR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 smtClean="0">
              <a:solidFill>
                <a:schemeClr val="tx1">
                  <a:lumMod val="50000"/>
                  <a:lumOff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d16_패브릭_표지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부제목 2"/>
          <p:cNvSpPr txBox="1">
            <a:spLocks/>
          </p:cNvSpPr>
          <p:nvPr/>
        </p:nvSpPr>
        <p:spPr>
          <a:xfrm>
            <a:off x="251520" y="6452092"/>
            <a:ext cx="3024336" cy="289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kumimoji="0" lang="ko-KR" alt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kumimoji="0" lang="ko-KR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kumimoji="0" lang="en-US" altLang="ko-K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kumimoji="0" lang="ko-KR" altLang="en-US" sz="800" b="0" i="0" u="sng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제목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7772400" cy="1470025"/>
          </a:xfrm>
          <a:effectLst>
            <a:outerShdw blurRad="63500" dir="2700000" algn="tl" rotWithShape="0">
              <a:prstClr val="black">
                <a:alpha val="37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ts val="5600"/>
              </a:lnSpc>
            </a:pPr>
            <a:r>
              <a:rPr lang="ko-KR" altLang="en-US" sz="45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감사합니다</a:t>
            </a:r>
            <a:r>
              <a:rPr lang="en-US" altLang="ko-KR" sz="45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45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d16_패브릭_표지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부제목 2"/>
          <p:cNvSpPr txBox="1">
            <a:spLocks/>
          </p:cNvSpPr>
          <p:nvPr/>
        </p:nvSpPr>
        <p:spPr>
          <a:xfrm>
            <a:off x="251520" y="6452092"/>
            <a:ext cx="3024336" cy="289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kumimoji="0" lang="ko-KR" alt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kumimoji="0" lang="ko-KR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kumimoji="0" lang="en-US" altLang="ko-K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kumimoji="0" lang="ko-KR" altLang="en-US" sz="800" b="0" i="0" u="sng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1520" y="4581128"/>
            <a:ext cx="2192288" cy="79208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1000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2011.00</a:t>
            </a:r>
          </a:p>
          <a:p>
            <a:pPr algn="l">
              <a:lnSpc>
                <a:spcPct val="150000"/>
              </a:lnSpc>
            </a:pPr>
            <a:r>
              <a:rPr lang="ko-KR" altLang="en-US" sz="1000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소속팀 </a:t>
            </a:r>
            <a:r>
              <a:rPr lang="en-US" altLang="ko-KR" sz="1000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sz="1000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상위부서</a:t>
            </a:r>
            <a:endParaRPr lang="en-US" altLang="ko-KR" sz="1000" b="1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sz="1000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작성자</a:t>
            </a:r>
            <a:endParaRPr lang="en-US" altLang="ko-KR" sz="1000" b="1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23528" y="404664"/>
            <a:ext cx="7772400" cy="1470025"/>
          </a:xfrm>
          <a:prstGeom prst="rect">
            <a:avLst/>
          </a:prstGeom>
          <a:effectLst>
            <a:outerShdw blurRad="63500" dir="2700000" algn="tl" rotWithShape="0">
              <a:prstClr val="black">
                <a:alpha val="37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500" b="1" i="0" u="none" strike="noStrike" kern="1200" cap="none" spc="-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문서의 제목</a:t>
            </a:r>
            <a:r>
              <a:rPr kumimoji="0" lang="en-US" altLang="ko-KR" sz="4500" b="1" i="0" u="none" strike="noStrike" kern="1200" cap="none" spc="-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/>
            </a:r>
            <a:br>
              <a:rPr kumimoji="0" lang="en-US" altLang="ko-KR" sz="4500" b="1" i="0" u="none" strike="noStrike" kern="1200" cap="none" spc="-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</a:br>
            <a:r>
              <a:rPr kumimoji="0" lang="ko-KR" altLang="en-US" sz="4500" b="1" i="0" u="none" strike="noStrike" kern="1200" cap="none" spc="-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나눔고딕 </a:t>
            </a:r>
            <a:r>
              <a:rPr kumimoji="0" lang="en-US" altLang="ko-KR" sz="4500" b="1" i="0" u="none" strike="noStrike" kern="1200" cap="none" spc="-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B, 45pt</a:t>
            </a:r>
            <a:endParaRPr kumimoji="0" lang="ko-KR" altLang="en-US" sz="4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3312368" cy="360040"/>
          </a:xfrm>
        </p:spPr>
        <p:txBody>
          <a:bodyPr>
            <a:normAutofit/>
          </a:bodyPr>
          <a:lstStyle/>
          <a:p>
            <a:pPr algn="l"/>
            <a:r>
              <a:rPr lang="en-US" altLang="ko-KR" sz="1400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01     </a:t>
            </a:r>
            <a:r>
              <a:rPr lang="ko-KR" altLang="en-US" sz="1400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꼭지 제목</a:t>
            </a:r>
            <a:endParaRPr lang="en-US" altLang="ko-KR" sz="1400" b="1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1763688" y="1916832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1.1      </a:t>
            </a:r>
            <a:r>
              <a:rPr lang="ko-KR" altLang="en-US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페이지 제목</a:t>
            </a:r>
            <a:endParaRPr lang="en-US" altLang="ko-KR" sz="1100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1.2      </a:t>
            </a:r>
            <a:r>
              <a:rPr lang="ko-KR" altLang="en-US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페이지 제목</a:t>
            </a:r>
            <a:endParaRPr lang="en-US" altLang="ko-KR" sz="1100" spc="-2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1331640" y="2708920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400" b="1" i="0" u="none" strike="noStrike" kern="1200" cap="none" spc="-2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02     </a:t>
            </a:r>
            <a:r>
              <a:rPr kumimoji="0" lang="ko-KR" altLang="en-US" sz="1400" b="1" i="0" u="none" strike="noStrike" kern="1200" cap="none" spc="-2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꼭지 제목</a:t>
            </a:r>
            <a:endParaRPr kumimoji="0" lang="en-US" altLang="ko-KR" sz="1400" b="1" i="0" u="none" strike="noStrike" kern="1200" cap="none" spc="-2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1763688" y="2996952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2.1      </a:t>
            </a:r>
            <a:r>
              <a:rPr lang="ko-KR" altLang="en-US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페이지 제목</a:t>
            </a:r>
            <a:endParaRPr lang="en-US" altLang="ko-KR" sz="1100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2.2      </a:t>
            </a:r>
            <a:r>
              <a:rPr lang="ko-KR" altLang="en-US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페이지 제목</a:t>
            </a:r>
            <a:endParaRPr lang="en-US" altLang="ko-KR" sz="1100" spc="-2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1331640" y="3789040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400" b="1" i="0" u="none" strike="noStrike" kern="1200" cap="none" spc="-2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03     </a:t>
            </a:r>
            <a:r>
              <a:rPr kumimoji="0" lang="ko-KR" altLang="en-US" sz="1400" b="1" i="0" u="none" strike="noStrike" kern="1200" cap="none" spc="-2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꼭지 제목</a:t>
            </a:r>
            <a:endParaRPr kumimoji="0" lang="en-US" altLang="ko-KR" sz="1400" b="1" i="0" u="none" strike="noStrike" kern="1200" cap="none" spc="-2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1763688" y="4077072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3.1      </a:t>
            </a:r>
            <a:r>
              <a:rPr lang="ko-KR" altLang="en-US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페이지 제목</a:t>
            </a:r>
            <a:endParaRPr lang="en-US" altLang="ko-KR" sz="1100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3.2      </a:t>
            </a:r>
            <a:r>
              <a:rPr lang="ko-KR" altLang="en-US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페이지 제목</a:t>
            </a:r>
            <a:endParaRPr lang="en-US" altLang="ko-KR" sz="1100" spc="-2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1331640" y="4869160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400" b="1" i="0" u="none" strike="noStrike" kern="1200" cap="none" spc="-2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04     </a:t>
            </a:r>
            <a:r>
              <a:rPr kumimoji="0" lang="ko-KR" altLang="en-US" sz="1400" b="1" i="0" u="none" strike="noStrike" kern="1200" cap="none" spc="-2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꼭지 제목</a:t>
            </a:r>
            <a:endParaRPr kumimoji="0" lang="en-US" altLang="ko-KR" sz="1400" b="1" i="0" u="none" strike="noStrike" kern="1200" cap="none" spc="-2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부제목 2"/>
          <p:cNvSpPr txBox="1">
            <a:spLocks/>
          </p:cNvSpPr>
          <p:nvPr/>
        </p:nvSpPr>
        <p:spPr>
          <a:xfrm>
            <a:off x="1763688" y="5157192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4.1      </a:t>
            </a:r>
            <a:r>
              <a:rPr lang="ko-KR" altLang="en-US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페이지 제목</a:t>
            </a:r>
            <a:endParaRPr lang="en-US" altLang="ko-KR" sz="1100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4.2      </a:t>
            </a:r>
            <a:r>
              <a:rPr lang="ko-KR" altLang="en-US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페이지 제목</a:t>
            </a:r>
            <a:endParaRPr lang="en-US" altLang="ko-KR" sz="1100" spc="-2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제목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2880320" cy="576064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ko-KR" altLang="en-US" sz="24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목차</a:t>
            </a:r>
            <a:endParaRPr lang="ko-KR" altLang="en-US" sz="24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2" y="0"/>
            <a:ext cx="7452322" cy="68616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7992" y="1814959"/>
            <a:ext cx="7772400" cy="1470025"/>
          </a:xfr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ts val="5600"/>
              </a:lnSpc>
            </a:pPr>
            <a:r>
              <a:rPr lang="ko-KR" altLang="en-US" sz="4000" b="1" spc="-15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꼭지 제목 </a:t>
            </a:r>
            <a:r>
              <a:rPr lang="en-US" altLang="ko-KR" sz="4000" b="1" spc="-15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01</a:t>
            </a:r>
            <a:br>
              <a:rPr lang="en-US" altLang="ko-KR" sz="4000" b="1" spc="-15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ko-KR" altLang="en-US" sz="4000" b="1" spc="-15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나눔고딕</a:t>
            </a:r>
            <a:r>
              <a:rPr lang="ko-KR" altLang="en-US" sz="4000" b="1" spc="-15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4000" b="1" spc="-15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B, 40pt</a:t>
            </a:r>
            <a:endParaRPr lang="ko-KR" altLang="en-US" sz="4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1008112" cy="576064"/>
          </a:xfrm>
          <a:effectLst>
            <a:outerShdw blurRad="76200" dist="12700" dir="2700000" algn="tl" rotWithShape="0">
              <a:prstClr val="black">
                <a:alpha val="5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altLang="ko-KR" sz="24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1-1</a:t>
            </a:r>
            <a:endParaRPr lang="ko-KR" altLang="en-US" sz="24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23770" y="1628800"/>
            <a:ext cx="3312368" cy="360040"/>
          </a:xfrm>
        </p:spPr>
        <p:txBody>
          <a:bodyPr>
            <a:normAutofit/>
          </a:bodyPr>
          <a:lstStyle/>
          <a:p>
            <a:pPr algn="l"/>
            <a:r>
              <a:rPr lang="en-US" altLang="ko-KR" sz="1400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01     </a:t>
            </a:r>
            <a:r>
              <a:rPr lang="ko-KR" altLang="en-US" sz="1400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 제목</a:t>
            </a:r>
            <a:endParaRPr lang="en-US" altLang="ko-KR" sz="1400" b="1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1755818" y="1916832"/>
            <a:ext cx="496855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150000"/>
              </a:lnSpc>
              <a:buAutoNum type="arabicParenR"/>
            </a:pPr>
            <a:r>
              <a:rPr lang="ko-KR" altLang="en-US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소제목</a:t>
            </a:r>
            <a:endParaRPr lang="en-US" altLang="ko-KR" sz="1100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150000"/>
              </a:lnSpc>
            </a:pPr>
            <a:r>
              <a:rPr lang="ko-KR" altLang="en-US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     ① 상세항목의 내용</a:t>
            </a:r>
            <a:endParaRPr lang="en-US" altLang="ko-KR" sz="1100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150000"/>
              </a:lnSpc>
            </a:pPr>
            <a:r>
              <a:rPr lang="en-US" altLang="ko-KR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     ② </a:t>
            </a:r>
            <a:r>
              <a:rPr lang="ko-KR" altLang="en-US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상세항목의 내용</a:t>
            </a:r>
            <a:endParaRPr lang="en-US" altLang="ko-KR" sz="1100" spc="-2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259632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페이지 제목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  <p:sp>
        <p:nvSpPr>
          <p:cNvPr id="21" name="부제목 2"/>
          <p:cNvSpPr txBox="1">
            <a:spLocks/>
          </p:cNvSpPr>
          <p:nvPr/>
        </p:nvSpPr>
        <p:spPr>
          <a:xfrm>
            <a:off x="1323770" y="3091840"/>
            <a:ext cx="4032448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kumimoji="0" lang="en-US" altLang="ko-KR" sz="1400" b="1" i="0" u="none" strike="noStrike" kern="1200" cap="none" spc="-2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02     </a:t>
            </a:r>
            <a:r>
              <a:rPr kumimoji="0" lang="ko-KR" altLang="en-US" sz="1400" b="1" i="0" u="none" strike="noStrike" kern="1200" cap="none" spc="-2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내용 제목</a:t>
            </a:r>
            <a:endParaRPr kumimoji="0" lang="en-US" altLang="ko-KR" sz="1400" b="1" i="0" u="none" strike="noStrike" kern="1200" cap="none" spc="-2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22" name="부제목 2"/>
          <p:cNvSpPr txBox="1">
            <a:spLocks/>
          </p:cNvSpPr>
          <p:nvPr/>
        </p:nvSpPr>
        <p:spPr>
          <a:xfrm>
            <a:off x="1755818" y="3379872"/>
            <a:ext cx="4968552" cy="2137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150000"/>
              </a:lnSpc>
              <a:buAutoNum type="arabicParenR"/>
            </a:pPr>
            <a:r>
              <a:rPr lang="ko-KR" altLang="en-US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본문내용의 글자 크기</a:t>
            </a:r>
            <a:endParaRPr lang="en-US" altLang="ko-KR" sz="1100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228600" indent="1333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본문내용의 글자크기는 </a:t>
            </a:r>
            <a:r>
              <a:rPr lang="ko-KR" altLang="en-US" sz="1100" spc="-2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나눔고딕</a:t>
            </a:r>
            <a:r>
              <a:rPr lang="en-US" altLang="ko-KR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R, 11pt</a:t>
            </a:r>
            <a:r>
              <a:rPr lang="ko-KR" altLang="en-US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를 권장합니다</a:t>
            </a:r>
            <a:r>
              <a:rPr lang="en-US" altLang="ko-KR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228600" indent="1333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상황에 따라 조절하실 수 있습니다</a:t>
            </a:r>
            <a:r>
              <a:rPr lang="en-US" altLang="ko-KR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228600" indent="-228600">
              <a:lnSpc>
                <a:spcPct val="150000"/>
              </a:lnSpc>
            </a:pPr>
            <a:endParaRPr lang="en-US" altLang="ko-KR" sz="1100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150000"/>
              </a:lnSpc>
            </a:pPr>
            <a:r>
              <a:rPr lang="en-US" altLang="ko-KR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2)  </a:t>
            </a:r>
            <a:r>
              <a:rPr lang="ko-KR" altLang="en-US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본문내용의 글자 간격과 줄 간격</a:t>
            </a:r>
            <a:endParaRPr lang="en-US" altLang="ko-KR" sz="1100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228600" indent="1333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본문내용의 글자 간격은 좁게</a:t>
            </a:r>
            <a:r>
              <a:rPr lang="en-US" altLang="ko-KR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0.2pt</a:t>
            </a:r>
            <a:r>
              <a:rPr lang="ko-KR" altLang="en-US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를 권장합니다</a:t>
            </a:r>
            <a:r>
              <a:rPr lang="en-US" altLang="ko-KR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228600" indent="1333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본문내용의 줄 간격은 </a:t>
            </a:r>
            <a:r>
              <a:rPr lang="en-US" altLang="ko-KR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1.5</a:t>
            </a:r>
            <a:r>
              <a:rPr lang="ko-KR" altLang="en-US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배를 권장합니다</a:t>
            </a:r>
            <a:r>
              <a:rPr lang="en-US" altLang="ko-KR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228600" indent="1333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상황에 따라 조절하실 수 있습니다</a:t>
            </a:r>
            <a:r>
              <a:rPr lang="en-US" altLang="ko-KR" sz="11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228600" indent="-228600">
              <a:lnSpc>
                <a:spcPct val="150000"/>
              </a:lnSpc>
            </a:pPr>
            <a:endParaRPr lang="en-US" altLang="ko-KR" sz="1100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150000"/>
              </a:lnSpc>
            </a:pPr>
            <a:endParaRPr lang="en-US" altLang="ko-KR" sz="1100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D87073-B536-4BD0-AC8A-C4DE864BF7CE}" type="slidenum">
              <a:rPr lang="en-US" altLang="ko-KR" sz="8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5</a:t>
            </a:fld>
            <a:r>
              <a:rPr lang="en-US" altLang="ko-KR" sz="800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12</a:t>
            </a:r>
            <a:endParaRPr lang="en-US" altLang="ko-KR" sz="800" spc="-30" dirty="0">
              <a:solidFill>
                <a:schemeClr val="tx1">
                  <a:lumMod val="50000"/>
                  <a:lumOff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1008112" cy="576064"/>
          </a:xfr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altLang="ko-KR" sz="24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3-1</a:t>
            </a:r>
            <a:endParaRPr lang="ko-KR" altLang="en-US" sz="24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259632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다이어그램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  <p:sp>
        <p:nvSpPr>
          <p:cNvPr id="12" name="부제목 2"/>
          <p:cNvSpPr>
            <a:spLocks noGrp="1"/>
          </p:cNvSpPr>
          <p:nvPr>
            <p:ph type="subTitle" idx="1"/>
          </p:nvPr>
        </p:nvSpPr>
        <p:spPr>
          <a:xfrm>
            <a:off x="1323770" y="1628800"/>
            <a:ext cx="3312368" cy="360040"/>
          </a:xfrm>
        </p:spPr>
        <p:txBody>
          <a:bodyPr>
            <a:normAutofit/>
          </a:bodyPr>
          <a:lstStyle/>
          <a:p>
            <a:pPr algn="l"/>
            <a:r>
              <a:rPr lang="ko-KR" altLang="en-US" sz="1400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다이어그램  예시</a:t>
            </a:r>
            <a:endParaRPr lang="en-US" altLang="ko-KR" sz="1400" b="1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19" name="다이어그램 18"/>
          <p:cNvGraphicFramePr/>
          <p:nvPr/>
        </p:nvGraphicFramePr>
        <p:xfrm>
          <a:off x="1835696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D87073-B536-4BD0-AC8A-C4DE864BF7CE}" type="slidenum">
              <a:rPr lang="en-US" altLang="ko-KR" sz="8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6</a:t>
            </a:fld>
            <a:r>
              <a:rPr lang="en-US" altLang="ko-KR" sz="800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12</a:t>
            </a:r>
            <a:endParaRPr lang="en-US" altLang="ko-KR" sz="800" spc="-30" dirty="0">
              <a:solidFill>
                <a:schemeClr val="tx1">
                  <a:lumMod val="50000"/>
                  <a:lumOff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부제목 2"/>
          <p:cNvSpPr>
            <a:spLocks noGrp="1"/>
          </p:cNvSpPr>
          <p:nvPr>
            <p:ph type="subTitle" idx="1"/>
          </p:nvPr>
        </p:nvSpPr>
        <p:spPr>
          <a:xfrm>
            <a:off x="1323770" y="1628800"/>
            <a:ext cx="3312368" cy="360040"/>
          </a:xfrm>
        </p:spPr>
        <p:txBody>
          <a:bodyPr>
            <a:normAutofit/>
          </a:bodyPr>
          <a:lstStyle/>
          <a:p>
            <a:pPr algn="l"/>
            <a:r>
              <a:rPr lang="ko-KR" altLang="en-US" sz="1400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차트 예시</a:t>
            </a:r>
            <a:endParaRPr lang="en-US" altLang="ko-KR" sz="1400" b="1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제목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1008112" cy="576064"/>
          </a:xfr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altLang="ko-KR" sz="24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4-2</a:t>
            </a:r>
            <a:endParaRPr lang="ko-KR" altLang="en-US" sz="24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1259632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차트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  <p:graphicFrame>
        <p:nvGraphicFramePr>
          <p:cNvPr id="17" name="차트 16"/>
          <p:cNvGraphicFramePr/>
          <p:nvPr>
            <p:extLst>
              <p:ext uri="{D42A27DB-BD31-4B8C-83A1-F6EECF244321}">
                <p14:modId xmlns="" xmlns:p14="http://schemas.microsoft.com/office/powerpoint/2010/main" val="2508876912"/>
              </p:ext>
            </p:extLst>
          </p:nvPr>
        </p:nvGraphicFramePr>
        <p:xfrm>
          <a:off x="2627784" y="2420888"/>
          <a:ext cx="6199963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D87073-B536-4BD0-AC8A-C4DE864BF7CE}" type="slidenum">
              <a:rPr lang="en-US" altLang="ko-KR" sz="8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7</a:t>
            </a:fld>
            <a:r>
              <a:rPr lang="en-US" altLang="ko-KR" sz="800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12</a:t>
            </a:r>
            <a:endParaRPr lang="en-US" altLang="ko-KR" sz="800" spc="-30" dirty="0">
              <a:solidFill>
                <a:schemeClr val="tx1">
                  <a:lumMod val="50000"/>
                  <a:lumOff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-2" y="0"/>
            <a:ext cx="7452322" cy="68616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7992" y="1814959"/>
            <a:ext cx="7772400" cy="1470025"/>
          </a:xfr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ts val="5600"/>
              </a:lnSpc>
            </a:pPr>
            <a:r>
              <a:rPr lang="ko-KR" altLang="en-US" sz="4000" b="1" spc="-15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꼭지 제목 </a:t>
            </a:r>
            <a:r>
              <a:rPr lang="en-US" altLang="ko-KR" sz="4000" b="1" spc="-15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02</a:t>
            </a:r>
            <a:br>
              <a:rPr lang="en-US" altLang="ko-KR" sz="4000" b="1" spc="-15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ko-KR" altLang="en-US" sz="4000" b="1" spc="-15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나눔고딕</a:t>
            </a:r>
            <a:r>
              <a:rPr lang="ko-KR" altLang="en-US" sz="4000" b="1" spc="-15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4000" b="1" spc="-15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B, 40pt</a:t>
            </a:r>
            <a:endParaRPr lang="ko-KR" altLang="en-US" sz="4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3312368" cy="360040"/>
          </a:xfrm>
        </p:spPr>
        <p:txBody>
          <a:bodyPr>
            <a:normAutofit/>
          </a:bodyPr>
          <a:lstStyle/>
          <a:p>
            <a:pPr algn="l"/>
            <a:r>
              <a:rPr lang="ko-KR" altLang="en-US" sz="1400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도형 예시</a:t>
            </a:r>
            <a:endParaRPr lang="en-US" altLang="ko-KR" sz="1400" b="1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1008112" cy="576064"/>
          </a:xfr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altLang="ko-KR" sz="24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2-1</a:t>
            </a:r>
            <a:endParaRPr lang="ko-KR" altLang="en-US" sz="24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0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b="1" noProof="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도형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  <p:sp>
        <p:nvSpPr>
          <p:cNvPr id="11" name="눈물 방울 10"/>
          <p:cNvSpPr/>
          <p:nvPr/>
        </p:nvSpPr>
        <p:spPr>
          <a:xfrm>
            <a:off x="1619672" y="3140968"/>
            <a:ext cx="1944216" cy="1944216"/>
          </a:xfrm>
          <a:prstGeom prst="teardrop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itchFamily="50" charset="-127"/>
                <a:ea typeface="나눔고딕" pitchFamily="50" charset="-127"/>
              </a:rPr>
              <a:t>내용</a:t>
            </a:r>
            <a:endParaRPr lang="ko-KR" altLang="en-US" sz="1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눈물 방울 11"/>
          <p:cNvSpPr/>
          <p:nvPr/>
        </p:nvSpPr>
        <p:spPr>
          <a:xfrm>
            <a:off x="3959932" y="3140968"/>
            <a:ext cx="1944216" cy="1944216"/>
          </a:xfrm>
          <a:prstGeom prst="teardrop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내용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눈물 방울 12"/>
          <p:cNvSpPr/>
          <p:nvPr/>
        </p:nvSpPr>
        <p:spPr>
          <a:xfrm>
            <a:off x="6300192" y="3140968"/>
            <a:ext cx="1944216" cy="1944216"/>
          </a:xfrm>
          <a:prstGeom prst="teardrop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내용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D87073-B536-4BD0-AC8A-C4DE864BF7CE}" type="slidenum">
              <a:rPr lang="en-US" altLang="ko-KR" sz="8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9</a:t>
            </a:fld>
            <a:r>
              <a:rPr lang="en-US" altLang="ko-KR" sz="800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12</a:t>
            </a:r>
            <a:endParaRPr lang="en-US" altLang="ko-KR" sz="800" spc="-30" dirty="0">
              <a:solidFill>
                <a:schemeClr val="tx1">
                  <a:lumMod val="50000"/>
                  <a:lumOff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BACC6"/>
      </a:hlink>
      <a:folHlink>
        <a:srgbClr val="7F7F7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191</Words>
  <Application>Microsoft Office PowerPoint</Application>
  <PresentationFormat>화면 슬라이드 쇼(4:3)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굴림</vt:lpstr>
      <vt:lpstr>Arial</vt:lpstr>
      <vt:lpstr>나눔고딕</vt:lpstr>
      <vt:lpstr>맑은 고딕</vt:lpstr>
      <vt:lpstr>Office 테마</vt:lpstr>
      <vt:lpstr>문서의 제목 나눔고딕 B, 45pt</vt:lpstr>
      <vt:lpstr>슬라이드 2</vt:lpstr>
      <vt:lpstr>목차</vt:lpstr>
      <vt:lpstr>꼭지 제목 01 나눔고딕 B, 40pt</vt:lpstr>
      <vt:lpstr>1-1</vt:lpstr>
      <vt:lpstr>3-1</vt:lpstr>
      <vt:lpstr>4-2</vt:lpstr>
      <vt:lpstr>꼭지 제목 02 나눔고딕 B, 40pt</vt:lpstr>
      <vt:lpstr>2-1</vt:lpstr>
      <vt:lpstr>4-1</vt:lpstr>
      <vt:lpstr>감사합니다.</vt:lpstr>
      <vt:lpstr>감사합니다.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네이버 한글캠페인</dc:creator>
  <cp:lastModifiedBy>nhn</cp:lastModifiedBy>
  <dcterms:created xsi:type="dcterms:W3CDTF">2011-08-25T02:21:48Z</dcterms:created>
  <dcterms:modified xsi:type="dcterms:W3CDTF">2011-10-06T05:11:10Z</dcterms:modified>
</cp:coreProperties>
</file>