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3"/>
  </p:notesMasterIdLst>
  <p:sldIdLst>
    <p:sldId id="283" r:id="rId2"/>
    <p:sldId id="278" r:id="rId3"/>
    <p:sldId id="266" r:id="rId4"/>
    <p:sldId id="285" r:id="rId5"/>
    <p:sldId id="272" r:id="rId6"/>
    <p:sldId id="275" r:id="rId7"/>
    <p:sldId id="276" r:id="rId8"/>
    <p:sldId id="282" r:id="rId9"/>
    <p:sldId id="281" r:id="rId10"/>
    <p:sldId id="280" r:id="rId11"/>
    <p:sldId id="273" r:id="rId12"/>
  </p:sldIdLst>
  <p:sldSz cx="9144000" cy="6858000" type="screen4x3"/>
  <p:notesSz cx="6805613" cy="9939338"/>
  <p:embeddedFontLst>
    <p:embeddedFont>
      <p:font typeface="나눔고딕" pitchFamily="50" charset="-127"/>
      <p:regular r:id="rId14"/>
      <p:bold r:id="rId15"/>
    </p:embeddedFont>
    <p:embeddedFont>
      <p:font typeface="나눔명조" pitchFamily="18" charset="-127"/>
      <p:regular r:id="rId16"/>
      <p:bold r:id="rId17"/>
    </p:embeddedFont>
    <p:embeddedFont>
      <p:font typeface="맑은 고딕" pitchFamily="50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068424"/>
    <a:srgbClr val="00823B"/>
    <a:srgbClr val="47755D"/>
    <a:srgbClr val="009A46"/>
    <a:srgbClr val="00A2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43" autoAdjust="0"/>
    <p:restoredTop sz="94684" autoAdjust="0"/>
  </p:normalViewPr>
  <p:slideViewPr>
    <p:cSldViewPr>
      <p:cViewPr>
        <p:scale>
          <a:sx n="100" d="100"/>
          <a:sy n="100" d="100"/>
        </p:scale>
        <p:origin x="-93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552" y="-126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16475-3B51-4D38-8B28-F07FB16DF213}" type="datetimeFigureOut">
              <a:rPr lang="ko-KR" altLang="en-US" smtClean="0"/>
              <a:pPr/>
              <a:t>2011-10-06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D14D3-2F6B-4E09-955A-E4A429F3E2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D14D3-2F6B-4E09-955A-E4A429F3E24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D14D3-2F6B-4E09-955A-E4A429F3E24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3463573" y="6453916"/>
            <a:ext cx="22605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80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이문서는 </a:t>
            </a:r>
            <a:r>
              <a:rPr lang="ko-KR" altLang="en-US" sz="80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dirty="0">
              <a:solidFill>
                <a:srgbClr val="003300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식물 도감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  <a:lvl2pPr>
              <a:defRPr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2pPr>
            <a:lvl3pPr>
              <a:defRPr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3pPr>
            <a:lvl4pPr>
              <a:defRPr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4pPr>
            <a:lvl5pPr>
              <a:defRPr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043608" y="6309320"/>
            <a:ext cx="2997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이 문서는 나눔 글꼴로 작성되었습니다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156176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en-US" altLang="ko-KR" dirty="0" smtClean="0"/>
              <a:t>01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87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bg1"/>
          </a:solidFill>
          <a:latin typeface="나눔명조" pitchFamily="18" charset="-127"/>
          <a:ea typeface="나눔명조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hangeul.naver.com/fon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0.png"/><Relationship Id="rId7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6.pn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8426" y="496863"/>
            <a:ext cx="7610476" cy="123825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3463573" y="6453916"/>
            <a:ext cx="22605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80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이문서는 </a:t>
            </a:r>
            <a:r>
              <a:rPr lang="ko-KR" altLang="en-US" sz="80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dirty="0">
              <a:solidFill>
                <a:srgbClr val="0033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8426" y="6165304"/>
            <a:ext cx="7610476" cy="123825"/>
          </a:xfrm>
          <a:prstGeom prst="rect">
            <a:avLst/>
          </a:prstGeom>
          <a:noFill/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446856" y="62068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문서의 제목</a:t>
            </a:r>
            <a:endParaRPr lang="ko-KR" altLang="en-US" sz="4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2" descr="C:\Users\nhn\Desktop\한글문서탬플릿\식물도감\소스\종이\가로긴종이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7704" y="1821199"/>
            <a:ext cx="5400600" cy="3696033"/>
          </a:xfrm>
          <a:prstGeom prst="rect">
            <a:avLst/>
          </a:prstGeom>
          <a:noFill/>
        </p:spPr>
      </p:pic>
      <p:pic>
        <p:nvPicPr>
          <p:cNvPr id="9" name="Picture 2" descr="C:\Documents and Settings\nhn\바탕 화면\컨텐츠수급\새로운꽃\꿀풀_1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23728" y="1979315"/>
            <a:ext cx="4961518" cy="3364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hn\Desktop\한글문서탬플릿\식물도감\소스\종이\가로긴종이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6334" y="332656"/>
            <a:ext cx="8444138" cy="6178638"/>
          </a:xfrm>
          <a:prstGeom prst="rect">
            <a:avLst/>
          </a:prstGeom>
          <a:noFill/>
        </p:spPr>
      </p:pic>
      <p:pic>
        <p:nvPicPr>
          <p:cNvPr id="11" name="Picture 6" descr="C:\Documents and Settings\nhn\바탕 화면\식물도감_s\바위구절초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519" y="566242"/>
            <a:ext cx="1730430" cy="2123358"/>
          </a:xfrm>
          <a:prstGeom prst="rect">
            <a:avLst/>
          </a:prstGeom>
          <a:noFill/>
        </p:spPr>
      </p:pic>
      <p:pic>
        <p:nvPicPr>
          <p:cNvPr id="13" name="Picture 8" descr="C:\Documents and Settings\nhn\바탕 화면\식물도감_s\큰꿩의비름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30572" y="3306059"/>
            <a:ext cx="2015919" cy="3013799"/>
          </a:xfrm>
          <a:prstGeom prst="rect">
            <a:avLst/>
          </a:prstGeom>
          <a:noFill/>
        </p:spPr>
      </p:pic>
      <p:pic>
        <p:nvPicPr>
          <p:cNvPr id="15" name="Picture 2" descr="C:\Documents and Settings\nhn\바탕 화면\식물도감_s\초롱꽃-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8894" y="566242"/>
            <a:ext cx="1516813" cy="2123358"/>
          </a:xfrm>
          <a:prstGeom prst="rect">
            <a:avLst/>
          </a:prstGeom>
          <a:noFill/>
        </p:spPr>
      </p:pic>
      <p:pic>
        <p:nvPicPr>
          <p:cNvPr id="16" name="Picture 2" descr="C:\Documents and Settings\nhn\바탕 화면\컨텐츠수급\새로운꽃\다래_1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62426" y="558204"/>
            <a:ext cx="4381499" cy="2632671"/>
          </a:xfrm>
          <a:prstGeom prst="rect">
            <a:avLst/>
          </a:prstGeom>
          <a:noFill/>
        </p:spPr>
      </p:pic>
      <p:pic>
        <p:nvPicPr>
          <p:cNvPr id="18" name="Picture 2" descr="C:\Documents and Settings\nhn\바탕 화면\컨텐츠수급\새로운꽃\돌단풍0_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6750" y="2800375"/>
            <a:ext cx="3367980" cy="3525281"/>
          </a:xfrm>
          <a:prstGeom prst="rect">
            <a:avLst/>
          </a:prstGeom>
          <a:noFill/>
        </p:spPr>
      </p:pic>
      <p:pic>
        <p:nvPicPr>
          <p:cNvPr id="19" name="Picture 3" descr="C:\Documents and Settings\nhn\바탕 화면\컨텐츠수급\새로운꽃\땅비싸리_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71205" y="3306713"/>
            <a:ext cx="2246625" cy="1455787"/>
          </a:xfrm>
          <a:prstGeom prst="rect">
            <a:avLst/>
          </a:prstGeom>
          <a:noFill/>
          <a:effectLst/>
        </p:spPr>
      </p:pic>
      <p:pic>
        <p:nvPicPr>
          <p:cNvPr id="20" name="Picture 2" descr="C:\Documents and Settings\nhn\바탕 화면\컨텐츠수급\새로운꽃\다래잎_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67014" y="4869160"/>
            <a:ext cx="2252095" cy="1434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426" y="496863"/>
            <a:ext cx="7610476" cy="123825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3463573" y="6453916"/>
            <a:ext cx="22605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80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이문서는 </a:t>
            </a:r>
            <a:r>
              <a:rPr lang="ko-KR" altLang="en-US" sz="80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dirty="0">
              <a:solidFill>
                <a:srgbClr val="0033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426" y="6165304"/>
            <a:ext cx="7610476" cy="123825"/>
          </a:xfrm>
          <a:prstGeom prst="rect">
            <a:avLst/>
          </a:prstGeom>
          <a:noFill/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74848" y="2862064"/>
            <a:ext cx="8229600" cy="1143000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ko-KR" altLang="en-US" sz="4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 끝</a:t>
            </a:r>
            <a:endParaRPr lang="ko-KR" altLang="en-US" sz="4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926976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제목을 작성하세요</a:t>
            </a:r>
            <a:r>
              <a:rPr lang="en-US" altLang="ko-KR" sz="3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.</a:t>
            </a:r>
            <a:endParaRPr lang="ko-KR" altLang="en-US" sz="3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pic>
        <p:nvPicPr>
          <p:cNvPr id="20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464" y="1052736"/>
            <a:ext cx="8280000" cy="134719"/>
          </a:xfrm>
          <a:prstGeom prst="rect">
            <a:avLst/>
          </a:prstGeom>
          <a:noFill/>
        </p:spPr>
      </p:pic>
      <p:pic>
        <p:nvPicPr>
          <p:cNvPr id="35" name="Picture 5" descr="C:\Users\nhn\Desktop\한글문서탬플릿\식물도감\소스\종이\종이이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552472">
            <a:off x="2494542" y="2153224"/>
            <a:ext cx="2129208" cy="17414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8" descr="C:\Users\nhn\Desktop\한글문서탬플릿\식물도감\네이버자료\땅비사리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42872">
            <a:off x="2619688" y="2233287"/>
            <a:ext cx="1865047" cy="1259184"/>
          </a:xfrm>
          <a:prstGeom prst="rect">
            <a:avLst/>
          </a:prstGeom>
          <a:noFill/>
        </p:spPr>
      </p:pic>
      <p:pic>
        <p:nvPicPr>
          <p:cNvPr id="37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66406" y="1638621"/>
            <a:ext cx="2115571" cy="1968218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38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277758">
            <a:off x="539552" y="4240266"/>
            <a:ext cx="2212206" cy="20097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39" name="Picture 3" descr="C:\Users\nhn\Desktop\한글문서탬플릿\식물도감\네이버자료\괭이눈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8624" y="1803248"/>
            <a:ext cx="1889966" cy="1335577"/>
          </a:xfrm>
          <a:prstGeom prst="rect">
            <a:avLst/>
          </a:prstGeom>
          <a:noFill/>
          <a:effectLst/>
        </p:spPr>
      </p:pic>
      <p:pic>
        <p:nvPicPr>
          <p:cNvPr id="40" name="Picture 5" descr="C:\Users\nhn\Desktop\한글문서탬플릿\식물도감\소스\종이\종이이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0913977">
            <a:off x="600314" y="1886750"/>
            <a:ext cx="2143665" cy="175546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7" descr="C:\Users\nhn\Desktop\한글문서탬플릿\식물도감\네이버자료\다래잎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08906">
            <a:off x="702479" y="1969790"/>
            <a:ext cx="1921918" cy="1255121"/>
          </a:xfrm>
          <a:prstGeom prst="rect">
            <a:avLst/>
          </a:prstGeom>
          <a:noFill/>
        </p:spPr>
      </p:pic>
      <p:pic>
        <p:nvPicPr>
          <p:cNvPr id="42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6436552">
            <a:off x="4773703" y="3780787"/>
            <a:ext cx="1816596" cy="2319687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2000"/>
              </a:schemeClr>
            </a:outerShdw>
          </a:effectLst>
        </p:spPr>
      </p:pic>
      <p:pic>
        <p:nvPicPr>
          <p:cNvPr id="43" name="Picture 2" descr="C:\Users\nhn\Desktop\한글문서탬플릿\식물도감\네이버자료\돌단풍_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36552">
            <a:off x="4727746" y="4161886"/>
            <a:ext cx="1871165" cy="1265282"/>
          </a:xfrm>
          <a:prstGeom prst="rect">
            <a:avLst/>
          </a:prstGeom>
          <a:noFill/>
        </p:spPr>
      </p:pic>
      <p:pic>
        <p:nvPicPr>
          <p:cNvPr id="44" name="Picture 11" descr="C:\Users\nhn\Desktop\한글문서탬플릿\식물도감\네이버자료\돌단풍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21276307">
            <a:off x="685100" y="4428207"/>
            <a:ext cx="1935058" cy="1294177"/>
          </a:xfrm>
          <a:prstGeom prst="rect">
            <a:avLst/>
          </a:prstGeom>
          <a:noFill/>
          <a:effectLst/>
        </p:spPr>
      </p:pic>
      <p:pic>
        <p:nvPicPr>
          <p:cNvPr id="45" name="Picture 5" descr="C:\Users\nhn\Desktop\한글문서탬플릿\식물도감\소스\종이\종이이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177271">
            <a:off x="6398386" y="2055197"/>
            <a:ext cx="2129208" cy="17414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8" descr="C:\Users\nhn\Desktop\한글문서탬플릿\식물도감\네이버자료\땅비사리.jpg"/>
          <p:cNvPicPr>
            <a:picLocks noChangeAspect="1" noChangeArrowheads="1"/>
          </p:cNvPicPr>
          <p:nvPr/>
        </p:nvPicPr>
        <p:blipFill>
          <a:blip r:embed="rId13" cstate="email"/>
          <a:stretch>
            <a:fillRect/>
          </a:stretch>
        </p:blipFill>
        <p:spPr bwMode="auto">
          <a:xfrm rot="367671">
            <a:off x="6524223" y="2166261"/>
            <a:ext cx="1904742" cy="1291693"/>
          </a:xfrm>
          <a:prstGeom prst="rect">
            <a:avLst/>
          </a:prstGeom>
          <a:noFill/>
        </p:spPr>
      </p:pic>
      <p:pic>
        <p:nvPicPr>
          <p:cNvPr id="47" name="Picture 5" descr="C:\Users\nhn\Desktop\한글문서탬플릿\식물도감\소스\종이\종이이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0975124">
            <a:off x="2659014" y="4545518"/>
            <a:ext cx="2254500" cy="18246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" descr="C:\Documents and Settings\nhn\My Documents\받은 파일\새로운꽃\다래_1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77100">
            <a:off x="2789818" y="4665250"/>
            <a:ext cx="2002268" cy="1357968"/>
          </a:xfrm>
          <a:prstGeom prst="rect">
            <a:avLst/>
          </a:prstGeom>
          <a:noFill/>
        </p:spPr>
      </p:pic>
      <p:pic>
        <p:nvPicPr>
          <p:cNvPr id="49" name="Picture 5" descr="C:\Users\nhn\Desktop\한글문서탬플릿\식물도감\소스\종이\종이이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1238411">
            <a:off x="6435274" y="4459597"/>
            <a:ext cx="2169174" cy="18391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7000"/>
              </a:prstClr>
            </a:outerShdw>
          </a:effectLst>
        </p:spPr>
      </p:pic>
      <p:pic>
        <p:nvPicPr>
          <p:cNvPr id="50" name="Picture 12" descr="C:\Users\nhn\Desktop\한글문서탬플릿\식물도감\네이버자료\으름덩굴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426749">
            <a:off x="6588000" y="4587741"/>
            <a:ext cx="1911908" cy="1287301"/>
          </a:xfrm>
          <a:prstGeom prst="rect">
            <a:avLst/>
          </a:prstGeom>
          <a:noFill/>
          <a:effectLst/>
        </p:spPr>
      </p:pic>
      <p:sp>
        <p:nvSpPr>
          <p:cNvPr id="51" name="직사각형 50"/>
          <p:cNvSpPr/>
          <p:nvPr/>
        </p:nvSpPr>
        <p:spPr>
          <a:xfrm rot="120000">
            <a:off x="611692" y="3252907"/>
            <a:ext cx="201738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None/>
            </a:pPr>
            <a:r>
              <a:rPr lang="ko-KR" altLang="en-US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52" name="직사각형 51"/>
          <p:cNvSpPr/>
          <p:nvPr/>
        </p:nvSpPr>
        <p:spPr>
          <a:xfrm rot="180000">
            <a:off x="2665855" y="5983756"/>
            <a:ext cx="2123851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None/>
            </a:pPr>
            <a:r>
              <a:rPr lang="ko-KR" altLang="en-US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53" name="직사각형 52"/>
          <p:cNvSpPr/>
          <p:nvPr/>
        </p:nvSpPr>
        <p:spPr>
          <a:xfrm rot="360000">
            <a:off x="6333748" y="3398192"/>
            <a:ext cx="2062155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None/>
            </a:pPr>
            <a:r>
              <a:rPr lang="ko-KR" altLang="en-US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4499992" y="3113722"/>
            <a:ext cx="18002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None/>
            </a:pPr>
            <a:r>
              <a:rPr lang="ko-KR" altLang="en-US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55" name="직사각형 54"/>
          <p:cNvSpPr/>
          <p:nvPr/>
        </p:nvSpPr>
        <p:spPr>
          <a:xfrm rot="420000">
            <a:off x="6387300" y="5875095"/>
            <a:ext cx="208599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None/>
            </a:pPr>
            <a:r>
              <a:rPr lang="ko-KR" altLang="en-US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56" name="직사각형 55"/>
          <p:cNvSpPr/>
          <p:nvPr/>
        </p:nvSpPr>
        <p:spPr>
          <a:xfrm rot="-300000">
            <a:off x="2591101" y="3517156"/>
            <a:ext cx="1910995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None/>
            </a:pPr>
            <a:r>
              <a:rPr lang="ko-KR" altLang="en-US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57" name="직사각형 56"/>
          <p:cNvSpPr/>
          <p:nvPr/>
        </p:nvSpPr>
        <p:spPr>
          <a:xfrm rot="-360000">
            <a:off x="696563" y="5722596"/>
            <a:ext cx="1937547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None/>
            </a:pPr>
            <a:r>
              <a:rPr lang="ko-KR" altLang="en-US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58" name="직사각형 57"/>
          <p:cNvSpPr/>
          <p:nvPr/>
        </p:nvSpPr>
        <p:spPr>
          <a:xfrm rot="240000">
            <a:off x="4873931" y="5427856"/>
            <a:ext cx="157616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None/>
            </a:pPr>
            <a:r>
              <a:rPr lang="ko-KR" altLang="en-US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54968" y="149294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1.  </a:t>
            </a:r>
            <a:r>
              <a:rPr lang="ko-KR" altLang="en-US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이름</a:t>
            </a:r>
            <a:endParaRPr lang="en-US" altLang="ko-KR" sz="28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171296" y="1332604"/>
            <a:ext cx="3400704" cy="4040612"/>
            <a:chOff x="1171296" y="1332604"/>
            <a:chExt cx="3112672" cy="4040612"/>
          </a:xfrm>
        </p:grpSpPr>
        <p:pic>
          <p:nvPicPr>
            <p:cNvPr id="33" name="Picture 12" descr="C:\Users\nhn\Desktop\한글문서탬플릿\식물도감\소스\line_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71296" y="1332604"/>
              <a:ext cx="3096344" cy="80172"/>
            </a:xfrm>
            <a:prstGeom prst="rect">
              <a:avLst/>
            </a:prstGeom>
            <a:noFill/>
          </p:spPr>
        </p:pic>
        <p:pic>
          <p:nvPicPr>
            <p:cNvPr id="17" name="Picture 12" descr="C:\Users\nhn\Desktop\한글문서탬플릿\식물도감\소스\line_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71296" y="5249391"/>
              <a:ext cx="3024336" cy="123825"/>
            </a:xfrm>
            <a:prstGeom prst="rect">
              <a:avLst/>
            </a:prstGeom>
            <a:noFill/>
          </p:spPr>
        </p:pic>
        <p:pic>
          <p:nvPicPr>
            <p:cNvPr id="22" name="Picture 12" descr="C:\Users\nhn\Desktop\한글문서탬플릿\식물도감\소스\line_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87624" y="2116528"/>
              <a:ext cx="3096344" cy="80172"/>
            </a:xfrm>
            <a:prstGeom prst="rect">
              <a:avLst/>
            </a:prstGeom>
            <a:noFill/>
          </p:spPr>
        </p:pic>
      </p:grpSp>
      <p:sp>
        <p:nvSpPr>
          <p:cNvPr id="13" name="직사각형 12"/>
          <p:cNvSpPr/>
          <p:nvPr/>
        </p:nvSpPr>
        <p:spPr>
          <a:xfrm>
            <a:off x="1619672" y="2379702"/>
            <a:ext cx="864096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고딕OTF" pitchFamily="34" charset="-127"/>
                <a:ea typeface="나눔고딕OTF" pitchFamily="34" charset="-127"/>
              </a:rPr>
              <a:t> </a:t>
            </a:r>
            <a:r>
              <a:rPr lang="ko-KR" altLang="en-US" sz="1050" b="1" u="sng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학명</a:t>
            </a:r>
            <a:endParaRPr lang="ko-KR" altLang="en-US" sz="105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en-US" altLang="ko-KR" sz="1050" b="1" spc="30" dirty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050" b="1" u="sng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구분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ko-KR" altLang="en-US" sz="1050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050" b="1" u="sng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크기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</a:pPr>
            <a:r>
              <a:rPr lang="ko-KR" altLang="en-US" sz="1050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050" b="1" u="sng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개화기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050" b="1" u="sng" spc="30" dirty="0" err="1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식재지역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050" b="1" u="sng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번식방법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050" b="1" u="sng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용도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411760" y="2379702"/>
            <a:ext cx="2160240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None/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학명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구분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00 - 00 cm</a:t>
            </a:r>
          </a:p>
          <a:p>
            <a:pPr>
              <a:lnSpc>
                <a:spcPts val="2700"/>
              </a:lnSpc>
              <a:buNone/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개화기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ko-KR" altLang="en-US" sz="1050" b="1" spc="30" dirty="0" err="1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식재지역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번식방법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600"/>
              </a:lnSpc>
              <a:buNone/>
            </a:pPr>
            <a:r>
              <a:rPr lang="ko-KR" altLang="en-US" sz="1050" b="1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용도</a:t>
            </a:r>
            <a:endParaRPr lang="ko-KR" altLang="en-US" sz="1050" b="1" dirty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5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5400000">
            <a:off x="4730418" y="1758414"/>
            <a:ext cx="4147660" cy="3168352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2000"/>
              </a:schemeClr>
            </a:outerShdw>
          </a:effectLst>
        </p:spPr>
      </p:pic>
      <p:pic>
        <p:nvPicPr>
          <p:cNvPr id="16" name="Picture 4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222942">
            <a:off x="6297378" y="847325"/>
            <a:ext cx="1066271" cy="918019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5364088" y="4909951"/>
            <a:ext cx="2448272" cy="338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None/>
            </a:pPr>
            <a:r>
              <a:rPr lang="en-US" altLang="ko-KR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2011.6.14 / </a:t>
            </a:r>
            <a:r>
              <a:rPr lang="ko-KR" altLang="en-US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지리산</a:t>
            </a:r>
            <a:r>
              <a:rPr lang="en-US" altLang="ko-KR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 / Nikon D70</a:t>
            </a:r>
          </a:p>
        </p:txBody>
      </p:sp>
      <p:pic>
        <p:nvPicPr>
          <p:cNvPr id="20" name="Picture 2" descr="C:\Documents and Settings\nhn\바탕 화면\컨텐츠수급\새로운꽃\돌단풍_1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79182" y="1461914"/>
            <a:ext cx="2583331" cy="2929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54968" y="149294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ko-KR" altLang="en-US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이름</a:t>
            </a:r>
            <a:endParaRPr lang="en-US" altLang="ko-KR" sz="28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19672" y="2379702"/>
            <a:ext cx="864096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고딕OTF" pitchFamily="34" charset="-127"/>
                <a:ea typeface="나눔고딕OTF" pitchFamily="34" charset="-127"/>
              </a:rPr>
              <a:t> </a:t>
            </a:r>
            <a:r>
              <a:rPr lang="ko-KR" altLang="en-US" sz="1050" b="1" u="sng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학명</a:t>
            </a:r>
            <a:endParaRPr lang="ko-KR" altLang="en-US" sz="105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050" b="1" u="sng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구분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ko-KR" altLang="en-US" sz="1050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050" b="1" u="sng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크기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</a:pPr>
            <a:r>
              <a:rPr lang="ko-KR" altLang="en-US" sz="1050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050" b="1" u="sng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개화기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050" b="1" u="sng" spc="30" dirty="0" err="1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식재지역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050" b="1" u="sng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번식방법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050" b="1" u="sng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용도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2" name="그룹 10"/>
          <p:cNvGrpSpPr/>
          <p:nvPr/>
        </p:nvGrpSpPr>
        <p:grpSpPr>
          <a:xfrm>
            <a:off x="1171296" y="1332604"/>
            <a:ext cx="3400704" cy="4040612"/>
            <a:chOff x="1171296" y="1332604"/>
            <a:chExt cx="3112672" cy="4040612"/>
          </a:xfrm>
        </p:grpSpPr>
        <p:pic>
          <p:nvPicPr>
            <p:cNvPr id="33" name="Picture 12" descr="C:\Users\nhn\Desktop\한글문서탬플릿\식물도감\소스\line_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71296" y="1332604"/>
              <a:ext cx="3096344" cy="80172"/>
            </a:xfrm>
            <a:prstGeom prst="rect">
              <a:avLst/>
            </a:prstGeom>
            <a:noFill/>
          </p:spPr>
        </p:pic>
        <p:pic>
          <p:nvPicPr>
            <p:cNvPr id="17" name="Picture 12" descr="C:\Users\nhn\Desktop\한글문서탬플릿\식물도감\소스\line_1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71296" y="5249391"/>
              <a:ext cx="3024336" cy="123825"/>
            </a:xfrm>
            <a:prstGeom prst="rect">
              <a:avLst/>
            </a:prstGeom>
            <a:noFill/>
          </p:spPr>
        </p:pic>
        <p:pic>
          <p:nvPicPr>
            <p:cNvPr id="22" name="Picture 12" descr="C:\Users\nhn\Desktop\한글문서탬플릿\식물도감\소스\line_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87624" y="2116528"/>
              <a:ext cx="3096344" cy="80172"/>
            </a:xfrm>
            <a:prstGeom prst="rect">
              <a:avLst/>
            </a:prstGeom>
            <a:noFill/>
          </p:spPr>
        </p:pic>
      </p:grpSp>
      <p:sp>
        <p:nvSpPr>
          <p:cNvPr id="13" name="직사각형 12"/>
          <p:cNvSpPr/>
          <p:nvPr/>
        </p:nvSpPr>
        <p:spPr>
          <a:xfrm>
            <a:off x="2411760" y="2379702"/>
            <a:ext cx="216024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None/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학명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구분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00 - 00 cm</a:t>
            </a:r>
          </a:p>
          <a:p>
            <a:pPr>
              <a:lnSpc>
                <a:spcPts val="2700"/>
              </a:lnSpc>
              <a:buNone/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개화기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ko-KR" altLang="en-US" sz="1050" b="1" spc="30" dirty="0" err="1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식재지역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700"/>
              </a:lnSpc>
              <a:buNone/>
            </a:pPr>
            <a:r>
              <a:rPr lang="ko-KR" altLang="en-US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번식방법</a:t>
            </a:r>
            <a:endParaRPr lang="en-US" altLang="ko-KR" sz="1050" b="1" spc="30" dirty="0" smtClean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600"/>
              </a:lnSpc>
              <a:buNone/>
            </a:pPr>
            <a:r>
              <a:rPr lang="ko-KR" altLang="en-US" sz="1050" b="1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rPr>
              <a:t>용도</a:t>
            </a:r>
            <a:endParaRPr lang="ko-KR" altLang="en-US" sz="1050" b="1" dirty="0">
              <a:solidFill>
                <a:srgbClr val="00330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4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5400000">
            <a:off x="4730418" y="1758414"/>
            <a:ext cx="4147660" cy="3168352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2000"/>
              </a:schemeClr>
            </a:outerShdw>
          </a:effectLst>
        </p:spPr>
      </p:pic>
      <p:pic>
        <p:nvPicPr>
          <p:cNvPr id="15" name="Picture 4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222942">
            <a:off x="6297378" y="847325"/>
            <a:ext cx="1066271" cy="918019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5364088" y="4909951"/>
            <a:ext cx="2448272" cy="338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None/>
            </a:pPr>
            <a:r>
              <a:rPr lang="en-US" altLang="ko-KR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2011.6.14 / </a:t>
            </a:r>
            <a:r>
              <a:rPr lang="ko-KR" altLang="en-US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지리산</a:t>
            </a:r>
            <a:r>
              <a:rPr lang="en-US" altLang="ko-KR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 / Nikon D70</a:t>
            </a:r>
          </a:p>
        </p:txBody>
      </p:sp>
      <p:pic>
        <p:nvPicPr>
          <p:cNvPr id="20" name="Picture 2" descr="C:\Documents and Settings\nhn\바탕 화면\컨텐츠수급\새로운꽃\돌단풍_1_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79182" y="1461914"/>
            <a:ext cx="2583331" cy="2929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75022" y="709449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1. 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이름 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6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603838"/>
            <a:ext cx="7610476" cy="123825"/>
          </a:xfrm>
          <a:prstGeom prst="rect">
            <a:avLst/>
          </a:prstGeom>
          <a:noFill/>
        </p:spPr>
      </p:pic>
      <p:sp>
        <p:nvSpPr>
          <p:cNvPr id="19" name="직사각형 18"/>
          <p:cNvSpPr/>
          <p:nvPr/>
        </p:nvSpPr>
        <p:spPr>
          <a:xfrm>
            <a:off x="747030" y="3894893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2. 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이름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8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8426" y="496863"/>
            <a:ext cx="7610476" cy="123825"/>
          </a:xfrm>
          <a:prstGeom prst="rect">
            <a:avLst/>
          </a:prstGeom>
          <a:noFill/>
        </p:spPr>
      </p:pic>
      <p:grpSp>
        <p:nvGrpSpPr>
          <p:cNvPr id="22" name="그룹 21"/>
          <p:cNvGrpSpPr/>
          <p:nvPr/>
        </p:nvGrpSpPr>
        <p:grpSpPr>
          <a:xfrm>
            <a:off x="2699792" y="677091"/>
            <a:ext cx="2952328" cy="2336537"/>
            <a:chOff x="2699792" y="620688"/>
            <a:chExt cx="2952328" cy="2336537"/>
          </a:xfrm>
        </p:grpSpPr>
        <p:sp>
          <p:nvSpPr>
            <p:cNvPr id="15" name="직사각형 14"/>
            <p:cNvSpPr/>
            <p:nvPr/>
          </p:nvSpPr>
          <p:spPr>
            <a:xfrm>
              <a:off x="2699792" y="620688"/>
              <a:ext cx="864096" cy="2336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고딕OTF" pitchFamily="34" charset="-127"/>
                  <a:ea typeface="나눔고딕OTF" pitchFamily="34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학명</a:t>
              </a:r>
              <a:endParaRPr lang="ko-KR" altLang="en-US" sz="105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en-US" altLang="ko-KR" sz="1050" b="1" spc="30" dirty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구분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크기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</a:pPr>
              <a:r>
                <a:rPr lang="ko-KR" altLang="en-US" sz="1050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개화기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err="1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식재지역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번식방법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en-US" altLang="ko-KR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용도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491880" y="620688"/>
              <a:ext cx="2160240" cy="2287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학명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구분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en-US" altLang="ko-KR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00 - 00 cm</a:t>
              </a: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개화기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err="1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식재지역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번식방법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용도</a:t>
              </a:r>
              <a:endParaRPr lang="ko-KR" altLang="en-US" sz="1050" b="1" dirty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699792" y="3845443"/>
            <a:ext cx="2952328" cy="2336537"/>
            <a:chOff x="2699792" y="620688"/>
            <a:chExt cx="2952328" cy="2336537"/>
          </a:xfrm>
        </p:grpSpPr>
        <p:sp>
          <p:nvSpPr>
            <p:cNvPr id="26" name="직사각형 25"/>
            <p:cNvSpPr/>
            <p:nvPr/>
          </p:nvSpPr>
          <p:spPr>
            <a:xfrm>
              <a:off x="2699792" y="620688"/>
              <a:ext cx="864096" cy="2336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고딕OTF" pitchFamily="34" charset="-127"/>
                  <a:ea typeface="나눔고딕OTF" pitchFamily="34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학명</a:t>
              </a:r>
              <a:endParaRPr lang="ko-KR" altLang="en-US" sz="105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en-US" altLang="ko-KR" sz="1050" b="1" spc="30" dirty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구분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크기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</a:pPr>
              <a:r>
                <a:rPr lang="ko-KR" altLang="en-US" sz="1050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개화기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err="1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식재지역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번식방법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en-US" altLang="ko-KR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용도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491880" y="620688"/>
              <a:ext cx="2160240" cy="2336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학명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구분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en-US" altLang="ko-KR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00 - 00 cm</a:t>
              </a: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개화기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err="1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식재지역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번식방법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용도</a:t>
              </a:r>
              <a:endParaRPr lang="ko-KR" altLang="en-US" sz="1050" b="1" dirty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</p:grpSp>
      <p:pic>
        <p:nvPicPr>
          <p:cNvPr id="20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65200" y="795403"/>
            <a:ext cx="3391200" cy="2633597"/>
          </a:xfrm>
          <a:prstGeom prst="rect">
            <a:avLst/>
          </a:prstGeom>
          <a:noFill/>
        </p:spPr>
      </p:pic>
      <p:pic>
        <p:nvPicPr>
          <p:cNvPr id="28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3936044"/>
            <a:ext cx="3312368" cy="2478034"/>
          </a:xfrm>
          <a:prstGeom prst="rect">
            <a:avLst/>
          </a:prstGeom>
          <a:noFill/>
        </p:spPr>
      </p:pic>
      <p:pic>
        <p:nvPicPr>
          <p:cNvPr id="29" name="Picture 2" descr="C:\Documents and Settings\nhn\바탕 화면\컨텐츠수급\새로운꽃\괭이눈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1028700"/>
            <a:ext cx="3024336" cy="206504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</p:pic>
      <p:pic>
        <p:nvPicPr>
          <p:cNvPr id="30" name="Picture 3" descr="C:\Documents and Settings\nhn\바탕 화면\컨텐츠수급\새로운꽃\땅비싸리_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36468" y="4143375"/>
            <a:ext cx="3011488" cy="1951409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31" name="Picture 2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8607189">
            <a:off x="6294867" y="3528000"/>
            <a:ext cx="993084" cy="956215"/>
          </a:xfrm>
          <a:prstGeom prst="rect">
            <a:avLst/>
          </a:prstGeom>
          <a:noFill/>
        </p:spPr>
      </p:pic>
      <p:pic>
        <p:nvPicPr>
          <p:cNvPr id="32" name="Picture 2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8585915">
            <a:off x="6294867" y="427809"/>
            <a:ext cx="993084" cy="956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5724128" y="5733256"/>
            <a:ext cx="2448272" cy="338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None/>
            </a:pPr>
            <a:r>
              <a:rPr lang="en-US" altLang="ko-KR" sz="800" b="1" spc="1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2011.00.00 / </a:t>
            </a:r>
            <a:r>
              <a:rPr lang="ko-KR" altLang="en-US" sz="800" b="1" spc="1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촬영장소</a:t>
            </a:r>
            <a:r>
              <a:rPr lang="en-US" altLang="ko-KR" sz="800" b="1" spc="1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</a:t>
            </a:r>
            <a:r>
              <a:rPr lang="ko-KR" altLang="en-US" sz="800" b="1" spc="1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카메라 기종</a:t>
            </a:r>
            <a:endParaRPr lang="en-US" altLang="ko-KR" sz="800" b="1" spc="10" dirty="0" smtClean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Picture 2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200000">
            <a:off x="4231057" y="5736857"/>
            <a:ext cx="916832" cy="906025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5259424" y="908720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3.  </a:t>
            </a:r>
            <a:r>
              <a:rPr lang="ko-KR" altLang="en-US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이름</a:t>
            </a:r>
            <a:endParaRPr lang="en-US" altLang="ko-KR" sz="28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5" name="Picture 12" descr="C:\Users\nhn\Desktop\한글문서탬플릿\식물도감\소스\line_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75752" y="748376"/>
            <a:ext cx="3382865" cy="80172"/>
          </a:xfrm>
          <a:prstGeom prst="rect">
            <a:avLst/>
          </a:prstGeom>
          <a:noFill/>
        </p:spPr>
      </p:pic>
      <p:pic>
        <p:nvPicPr>
          <p:cNvPr id="16" name="Picture 12" descr="C:\Users\nhn\Desktop\한글문서탬플릿\식물도감\소스\line_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75752" y="6093296"/>
            <a:ext cx="3304194" cy="123825"/>
          </a:xfrm>
          <a:prstGeom prst="rect">
            <a:avLst/>
          </a:prstGeom>
          <a:noFill/>
        </p:spPr>
      </p:pic>
      <p:pic>
        <p:nvPicPr>
          <p:cNvPr id="17" name="Picture 12" descr="C:\Users\nhn\Desktop\한글문서탬플릿\식물도감\소스\line_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3591" y="1532300"/>
            <a:ext cx="3382865" cy="80172"/>
          </a:xfrm>
          <a:prstGeom prst="rect">
            <a:avLst/>
          </a:prstGeom>
          <a:noFill/>
        </p:spPr>
      </p:pic>
      <p:grpSp>
        <p:nvGrpSpPr>
          <p:cNvPr id="19" name="그룹 18"/>
          <p:cNvGrpSpPr/>
          <p:nvPr/>
        </p:nvGrpSpPr>
        <p:grpSpPr>
          <a:xfrm>
            <a:off x="5724128" y="1844824"/>
            <a:ext cx="2952328" cy="2516073"/>
            <a:chOff x="1619672" y="2379702"/>
            <a:chExt cx="2952328" cy="2516073"/>
          </a:xfrm>
        </p:grpSpPr>
        <p:sp>
          <p:nvSpPr>
            <p:cNvPr id="14" name="직사각형 13"/>
            <p:cNvSpPr/>
            <p:nvPr/>
          </p:nvSpPr>
          <p:spPr>
            <a:xfrm>
              <a:off x="1619672" y="2379702"/>
              <a:ext cx="864096" cy="2516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고딕OTF" pitchFamily="34" charset="-127"/>
                  <a:ea typeface="나눔고딕OTF" pitchFamily="34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학명</a:t>
              </a:r>
              <a:endParaRPr lang="ko-KR" altLang="en-US" sz="105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700"/>
                </a:lnSpc>
                <a:buNone/>
              </a:pPr>
              <a:r>
                <a:rPr lang="en-US" altLang="ko-KR" sz="1050" b="1" spc="30" dirty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구분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700"/>
                </a:lnSpc>
                <a:buNone/>
              </a:pPr>
              <a:r>
                <a:rPr lang="ko-KR" altLang="en-US" sz="1050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크기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700"/>
                </a:lnSpc>
              </a:pPr>
              <a:r>
                <a:rPr lang="ko-KR" altLang="en-US" sz="1050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개화기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7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err="1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식재지역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7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번식방법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700"/>
                </a:lnSpc>
                <a:buNone/>
              </a:pPr>
              <a:r>
                <a:rPr lang="en-US" altLang="ko-KR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용도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411760" y="2379702"/>
              <a:ext cx="2160240" cy="2516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학명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7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구분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700"/>
                </a:lnSpc>
                <a:buNone/>
              </a:pPr>
              <a:r>
                <a:rPr lang="en-US" altLang="ko-KR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00 - 00 cm</a:t>
              </a:r>
            </a:p>
            <a:p>
              <a:pPr>
                <a:lnSpc>
                  <a:spcPts val="27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개화기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700"/>
                </a:lnSpc>
                <a:buNone/>
              </a:pPr>
              <a:r>
                <a:rPr lang="ko-KR" altLang="en-US" sz="1050" b="1" spc="30" dirty="0" err="1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식재지역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7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번식방법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600"/>
                </a:lnSpc>
                <a:buNone/>
              </a:pPr>
              <a:r>
                <a:rPr lang="ko-KR" altLang="en-US" sz="1050" b="1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용도</a:t>
              </a:r>
              <a:endParaRPr lang="ko-KR" altLang="en-US" sz="1050" b="1" dirty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</p:grpSp>
      <p:pic>
        <p:nvPicPr>
          <p:cNvPr id="20" name="Picture 19" descr="C:\Users\nhn\Desktop\한글문서탬플릿\식물도감\소스\종이\종이이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548680"/>
            <a:ext cx="4114800" cy="597666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21" name="Picture 2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000000">
            <a:off x="408534" y="320356"/>
            <a:ext cx="926078" cy="895294"/>
          </a:xfrm>
          <a:prstGeom prst="rect">
            <a:avLst/>
          </a:prstGeom>
          <a:noFill/>
        </p:spPr>
      </p:pic>
      <p:pic>
        <p:nvPicPr>
          <p:cNvPr id="22" name="Picture 2" descr="C:\Documents and Settings\nhn\바탕 화면\컨텐츠수급\새로운꽃\돌단풍0_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1600" y="908719"/>
            <a:ext cx="3672408" cy="2390439"/>
          </a:xfrm>
          <a:prstGeom prst="rect">
            <a:avLst/>
          </a:prstGeom>
          <a:noFill/>
        </p:spPr>
      </p:pic>
      <p:pic>
        <p:nvPicPr>
          <p:cNvPr id="23" name="Picture 3" descr="C:\Documents and Settings\nhn\바탕 화면\컨텐츠수급\새로운꽃\돌단풍_2_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78993" y="3476626"/>
            <a:ext cx="3666763" cy="250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755576" y="6093296"/>
            <a:ext cx="18722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설명</a:t>
            </a:r>
            <a:endParaRPr lang="en-US" altLang="ko-KR" sz="800" b="1" spc="10" dirty="0" smtClean="0">
              <a:solidFill>
                <a:srgbClr val="0033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347864" y="6093296"/>
            <a:ext cx="18722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설명</a:t>
            </a:r>
            <a:endParaRPr lang="en-US" altLang="ko-KR" sz="800" b="1" spc="10" dirty="0" smtClean="0">
              <a:solidFill>
                <a:srgbClr val="0033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40152" y="6093296"/>
            <a:ext cx="18722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ko-KR" altLang="en-US" sz="800" b="1" spc="10" dirty="0" smtClean="0">
                <a:solidFill>
                  <a:srgbClr val="003300"/>
                </a:solidFill>
                <a:latin typeface="나눔고딕" pitchFamily="50" charset="-127"/>
                <a:ea typeface="나눔고딕" pitchFamily="50" charset="-127"/>
              </a:rPr>
              <a:t>설명</a:t>
            </a:r>
            <a:endParaRPr lang="en-US" altLang="ko-KR" sz="800" b="1" spc="10" dirty="0" smtClean="0">
              <a:solidFill>
                <a:srgbClr val="0033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426" y="496863"/>
            <a:ext cx="7610476" cy="123825"/>
          </a:xfrm>
          <a:prstGeom prst="rect">
            <a:avLst/>
          </a:prstGeom>
          <a:noFill/>
        </p:spPr>
      </p:pic>
      <p:sp>
        <p:nvSpPr>
          <p:cNvPr id="22" name="직사각형 21"/>
          <p:cNvSpPr/>
          <p:nvPr/>
        </p:nvSpPr>
        <p:spPr>
          <a:xfrm>
            <a:off x="675022" y="709449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4.  </a:t>
            </a:r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이름</a:t>
            </a:r>
            <a:endParaRPr lang="en-US" altLang="ko-KR" sz="24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33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426" y="3679140"/>
            <a:ext cx="7610476" cy="123825"/>
          </a:xfrm>
          <a:prstGeom prst="rect">
            <a:avLst/>
          </a:prstGeom>
          <a:noFill/>
        </p:spPr>
      </p:pic>
      <p:grpSp>
        <p:nvGrpSpPr>
          <p:cNvPr id="15" name="그룹 14"/>
          <p:cNvGrpSpPr/>
          <p:nvPr/>
        </p:nvGrpSpPr>
        <p:grpSpPr>
          <a:xfrm>
            <a:off x="2699792" y="677091"/>
            <a:ext cx="2952328" cy="2336537"/>
            <a:chOff x="2699792" y="620688"/>
            <a:chExt cx="2952328" cy="2336537"/>
          </a:xfrm>
        </p:grpSpPr>
        <p:sp>
          <p:nvSpPr>
            <p:cNvPr id="16" name="직사각형 15"/>
            <p:cNvSpPr/>
            <p:nvPr/>
          </p:nvSpPr>
          <p:spPr>
            <a:xfrm>
              <a:off x="2699792" y="620688"/>
              <a:ext cx="864096" cy="2336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고딕OTF" pitchFamily="34" charset="-127"/>
                  <a:ea typeface="나눔고딕OTF" pitchFamily="34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학명</a:t>
              </a:r>
              <a:endParaRPr lang="ko-KR" altLang="en-US" sz="105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en-US" altLang="ko-KR" sz="1050" b="1" spc="30" dirty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구분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크기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</a:pPr>
              <a:r>
                <a:rPr lang="ko-KR" altLang="en-US" sz="1050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개화기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err="1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식재지역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번식방법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en-US" altLang="ko-KR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050" b="1" u="sng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용도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491880" y="620688"/>
              <a:ext cx="2160240" cy="2336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학명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구분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en-US" altLang="ko-KR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00 - 00 cm</a:t>
              </a: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개화기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err="1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식재지역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spc="30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번식방법</a:t>
              </a:r>
              <a:endParaRPr lang="en-US" altLang="ko-KR" sz="1050" b="1" spc="30" dirty="0" smtClean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ts val="2500"/>
                </a:lnSpc>
                <a:buNone/>
              </a:pPr>
              <a:r>
                <a:rPr lang="ko-KR" altLang="en-US" sz="1050" b="1" dirty="0" smtClean="0">
                  <a:solidFill>
                    <a:srgbClr val="003300"/>
                  </a:solidFill>
                  <a:latin typeface="나눔명조" pitchFamily="18" charset="-127"/>
                  <a:ea typeface="나눔명조" pitchFamily="18" charset="-127"/>
                </a:rPr>
                <a:t>용도</a:t>
              </a:r>
              <a:endParaRPr lang="ko-KR" altLang="en-US" sz="1050" b="1" dirty="0">
                <a:solidFill>
                  <a:srgbClr val="003300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</p:grpSp>
      <p:pic>
        <p:nvPicPr>
          <p:cNvPr id="23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50418" y="795403"/>
            <a:ext cx="3391200" cy="2633597"/>
          </a:xfrm>
          <a:prstGeom prst="rect">
            <a:avLst/>
          </a:prstGeom>
          <a:noFill/>
        </p:spPr>
      </p:pic>
      <p:pic>
        <p:nvPicPr>
          <p:cNvPr id="24" name="Picture 2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585915">
            <a:off x="6294867" y="427809"/>
            <a:ext cx="993084" cy="956215"/>
          </a:xfrm>
          <a:prstGeom prst="rect">
            <a:avLst/>
          </a:prstGeom>
          <a:noFill/>
        </p:spPr>
      </p:pic>
      <p:pic>
        <p:nvPicPr>
          <p:cNvPr id="25" name="Picture 2" descr="C:\Documents and Settings\nhn\바탕 화면\컨텐츠수급\새로운꽃\으름덩굴0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57589" y="990253"/>
            <a:ext cx="3101455" cy="2160240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26" name="Picture 2" descr="C:\Documents and Settings\nhn\바탕 화면\컨텐츠수급\새로운꽃\으름덩굴0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4221087"/>
            <a:ext cx="2448272" cy="1776335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30" name="Picture 3" descr="C:\Documents and Settings\nhn\바탕 화면\컨텐츠수급\새로운꽃\으름덩굴_2_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60600" y="4240873"/>
            <a:ext cx="2387749" cy="1760213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31" name="Picture 4" descr="C:\Documents and Settings\nhn\바탕 화면\컨텐츠수급\새로운꽃\으름덩굴_1_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2160" y="4221088"/>
            <a:ext cx="2376264" cy="1800200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Documents and Settings\nhn\My Documents\받은 파일\새로운꽃\다래잎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3933056"/>
            <a:ext cx="2592288" cy="2023899"/>
          </a:xfrm>
          <a:prstGeom prst="rect">
            <a:avLst/>
          </a:prstGeom>
          <a:noFill/>
        </p:spPr>
      </p:pic>
      <p:grpSp>
        <p:nvGrpSpPr>
          <p:cNvPr id="8" name="그룹 7"/>
          <p:cNvGrpSpPr/>
          <p:nvPr/>
        </p:nvGrpSpPr>
        <p:grpSpPr>
          <a:xfrm>
            <a:off x="376332" y="332656"/>
            <a:ext cx="8444140" cy="6178638"/>
            <a:chOff x="179512" y="188641"/>
            <a:chExt cx="8856984" cy="6480720"/>
          </a:xfrm>
        </p:grpSpPr>
        <p:pic>
          <p:nvPicPr>
            <p:cNvPr id="16" name="Picture 2" descr="C:\Users\nhn\Desktop\한글문서탬플릿\식물도감\소스\종이\가로긴종이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9512" y="188641"/>
              <a:ext cx="8856984" cy="6480720"/>
            </a:xfrm>
            <a:prstGeom prst="rect">
              <a:avLst/>
            </a:prstGeom>
            <a:noFill/>
          </p:spPr>
        </p:pic>
        <p:pic>
          <p:nvPicPr>
            <p:cNvPr id="4098" name="Picture 2" descr="C:\Documents and Settings\nhn\바탕 화면\식물도감_s\꽃무릇1-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0000" y="404664"/>
              <a:ext cx="8352928" cy="60486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hn\Desktop\한글문서탬플릿\식물도감\소스\종이\가로긴종이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6334" y="332656"/>
            <a:ext cx="8444138" cy="6178638"/>
          </a:xfrm>
          <a:prstGeom prst="rect">
            <a:avLst/>
          </a:prstGeom>
          <a:noFill/>
        </p:spPr>
      </p:pic>
      <p:pic>
        <p:nvPicPr>
          <p:cNvPr id="8" name="Picture 8" descr="C:\Documents and Settings\nhn\바탕 화면\식물도감_s\큰꿩의비름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939" y="538610"/>
            <a:ext cx="3857343" cy="5766729"/>
          </a:xfrm>
          <a:prstGeom prst="rect">
            <a:avLst/>
          </a:prstGeom>
          <a:noFill/>
        </p:spPr>
      </p:pic>
      <p:pic>
        <p:nvPicPr>
          <p:cNvPr id="9" name="Picture 2" descr="C:\Documents and Settings\nhn\바탕 화면\컨텐츠수급\새로운꽃\꿀풀_1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19625" y="3486150"/>
            <a:ext cx="3977698" cy="2823170"/>
          </a:xfrm>
          <a:prstGeom prst="rect">
            <a:avLst/>
          </a:prstGeom>
          <a:noFill/>
        </p:spPr>
      </p:pic>
      <p:pic>
        <p:nvPicPr>
          <p:cNvPr id="10" name="Picture 2" descr="C:\Documents and Settings\nhn\바탕 화면\컨텐츠수급\새로운꽃\다래_1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24958" y="539155"/>
            <a:ext cx="3968625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3716</TotalTime>
  <Words>225</Words>
  <Application>Microsoft Office PowerPoint</Application>
  <PresentationFormat>화면 슬라이드 쇼(4:3)</PresentationFormat>
  <Paragraphs>111</Paragraphs>
  <Slides>11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굴림</vt:lpstr>
      <vt:lpstr>Arial</vt:lpstr>
      <vt:lpstr>나눔고딕</vt:lpstr>
      <vt:lpstr>나눔명조</vt:lpstr>
      <vt:lpstr>나눔고딕OTF</vt:lpstr>
      <vt:lpstr>맑은 고딕</vt:lpstr>
      <vt:lpstr>디자인 사용자 지정</vt:lpstr>
      <vt:lpstr>문서의 제목</vt:lpstr>
      <vt:lpstr>제목을 작성하세요.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 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</dc:title>
  <dc:creator>네이버 한글캠페인</dc:creator>
  <cp:lastModifiedBy>nhn</cp:lastModifiedBy>
  <cp:revision>1</cp:revision>
  <dcterms:created xsi:type="dcterms:W3CDTF">2011-08-31T07:22:03Z</dcterms:created>
  <dcterms:modified xsi:type="dcterms:W3CDTF">2011-10-06T13:15:13Z</dcterms:modified>
</cp:coreProperties>
</file>